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3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5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6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715" r:id="rId2"/>
    <p:sldMasterId id="2147483797" r:id="rId3"/>
    <p:sldMasterId id="2147483820" r:id="rId4"/>
    <p:sldMasterId id="2147483835" r:id="rId5"/>
    <p:sldMasterId id="2147483868" r:id="rId6"/>
    <p:sldMasterId id="2147483927" r:id="rId7"/>
  </p:sldMasterIdLst>
  <p:notesMasterIdLst>
    <p:notesMasterId r:id="rId34"/>
  </p:notesMasterIdLst>
  <p:sldIdLst>
    <p:sldId id="305" r:id="rId8"/>
    <p:sldId id="1091" r:id="rId9"/>
    <p:sldId id="283" r:id="rId10"/>
    <p:sldId id="285" r:id="rId11"/>
    <p:sldId id="260" r:id="rId12"/>
    <p:sldId id="1199" r:id="rId13"/>
    <p:sldId id="1093" r:id="rId14"/>
    <p:sldId id="1103" r:id="rId15"/>
    <p:sldId id="2628" r:id="rId16"/>
    <p:sldId id="373" r:id="rId17"/>
    <p:sldId id="257" r:id="rId18"/>
    <p:sldId id="1207" r:id="rId19"/>
    <p:sldId id="2640" r:id="rId20"/>
    <p:sldId id="1197" r:id="rId21"/>
    <p:sldId id="1075" r:id="rId22"/>
    <p:sldId id="1210" r:id="rId23"/>
    <p:sldId id="1098" r:id="rId24"/>
    <p:sldId id="1099" r:id="rId25"/>
    <p:sldId id="342" r:id="rId26"/>
    <p:sldId id="334" r:id="rId27"/>
    <p:sldId id="2637" r:id="rId28"/>
    <p:sldId id="2642" r:id="rId29"/>
    <p:sldId id="1205" r:id="rId30"/>
    <p:sldId id="2636" r:id="rId31"/>
    <p:sldId id="2641" r:id="rId32"/>
    <p:sldId id="263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93" autoAdjust="0"/>
    <p:restoredTop sz="93844" autoAdjust="0"/>
  </p:normalViewPr>
  <p:slideViewPr>
    <p:cSldViewPr snapToGrid="0">
      <p:cViewPr varScale="1">
        <p:scale>
          <a:sx n="62" d="100"/>
          <a:sy n="62" d="100"/>
        </p:scale>
        <p:origin x="52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29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microsoft.com/office/2016/11/relationships/changesInfo" Target="changesInfos/changesInfo1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j Mahapatra" userId="cbb48470-c012-4d5f-af12-3ae8b880c479" providerId="ADAL" clId="{FAE3D526-F1E0-4B66-9E55-68B95FC7E1A2}"/>
    <pc:docChg chg="modSld">
      <pc:chgData name="Raj Mahapatra" userId="cbb48470-c012-4d5f-af12-3ae8b880c479" providerId="ADAL" clId="{FAE3D526-F1E0-4B66-9E55-68B95FC7E1A2}" dt="2022-02-26T05:53:08.069" v="45" actId="20577"/>
      <pc:docMkLst>
        <pc:docMk/>
      </pc:docMkLst>
      <pc:sldChg chg="modSp mod">
        <pc:chgData name="Raj Mahapatra" userId="cbb48470-c012-4d5f-af12-3ae8b880c479" providerId="ADAL" clId="{FAE3D526-F1E0-4B66-9E55-68B95FC7E1A2}" dt="2022-02-26T05:51:52.016" v="28" actId="20577"/>
        <pc:sldMkLst>
          <pc:docMk/>
          <pc:sldMk cId="2313392351" sldId="305"/>
        </pc:sldMkLst>
        <pc:spChg chg="mod">
          <ac:chgData name="Raj Mahapatra" userId="cbb48470-c012-4d5f-af12-3ae8b880c479" providerId="ADAL" clId="{FAE3D526-F1E0-4B66-9E55-68B95FC7E1A2}" dt="2022-02-26T05:51:34.881" v="26" actId="20577"/>
          <ac:spMkLst>
            <pc:docMk/>
            <pc:sldMk cId="2313392351" sldId="305"/>
            <ac:spMk id="4" creationId="{00000000-0000-0000-0000-000000000000}"/>
          </ac:spMkLst>
        </pc:spChg>
        <pc:spChg chg="mod">
          <ac:chgData name="Raj Mahapatra" userId="cbb48470-c012-4d5f-af12-3ae8b880c479" providerId="ADAL" clId="{FAE3D526-F1E0-4B66-9E55-68B95FC7E1A2}" dt="2022-02-26T05:51:52.016" v="28" actId="20577"/>
          <ac:spMkLst>
            <pc:docMk/>
            <pc:sldMk cId="2313392351" sldId="305"/>
            <ac:spMk id="11" creationId="{230C613C-7484-4B94-AA15-E469AD52A646}"/>
          </ac:spMkLst>
        </pc:spChg>
      </pc:sldChg>
      <pc:sldChg chg="modSp mod">
        <pc:chgData name="Raj Mahapatra" userId="cbb48470-c012-4d5f-af12-3ae8b880c479" providerId="ADAL" clId="{FAE3D526-F1E0-4B66-9E55-68B95FC7E1A2}" dt="2022-02-26T05:52:42.086" v="37" actId="20577"/>
        <pc:sldMkLst>
          <pc:docMk/>
          <pc:sldMk cId="3137821257" sldId="2628"/>
        </pc:sldMkLst>
        <pc:spChg chg="mod">
          <ac:chgData name="Raj Mahapatra" userId="cbb48470-c012-4d5f-af12-3ae8b880c479" providerId="ADAL" clId="{FAE3D526-F1E0-4B66-9E55-68B95FC7E1A2}" dt="2022-02-26T05:52:42.086" v="37" actId="20577"/>
          <ac:spMkLst>
            <pc:docMk/>
            <pc:sldMk cId="3137821257" sldId="2628"/>
            <ac:spMk id="13" creationId="{980F3D4B-008E-423C-9AA9-849CD7583E3F}"/>
          </ac:spMkLst>
        </pc:spChg>
      </pc:sldChg>
      <pc:sldChg chg="modSp mod">
        <pc:chgData name="Raj Mahapatra" userId="cbb48470-c012-4d5f-af12-3ae8b880c479" providerId="ADAL" clId="{FAE3D526-F1E0-4B66-9E55-68B95FC7E1A2}" dt="2022-02-26T05:53:08.069" v="45" actId="20577"/>
        <pc:sldMkLst>
          <pc:docMk/>
          <pc:sldMk cId="65655917" sldId="2636"/>
        </pc:sldMkLst>
        <pc:spChg chg="mod">
          <ac:chgData name="Raj Mahapatra" userId="cbb48470-c012-4d5f-af12-3ae8b880c479" providerId="ADAL" clId="{FAE3D526-F1E0-4B66-9E55-68B95FC7E1A2}" dt="2022-02-26T05:53:08.069" v="45" actId="20577"/>
          <ac:spMkLst>
            <pc:docMk/>
            <pc:sldMk cId="65655917" sldId="2636"/>
            <ac:spMk id="7" creationId="{FA17349B-7008-4A7B-9DAA-D93536EDEF84}"/>
          </ac:spMkLst>
        </pc:spChg>
      </pc:sldChg>
    </pc:docChg>
  </pc:docChgLst>
  <pc:docChgLst>
    <pc:chgData name="Raj Mahapatra" userId="cbb48470-c012-4d5f-af12-3ae8b880c479" providerId="ADAL" clId="{31F1B438-0BD8-4C64-B872-D1AEC4741994}"/>
    <pc:docChg chg="modSld">
      <pc:chgData name="Raj Mahapatra" userId="cbb48470-c012-4d5f-af12-3ae8b880c479" providerId="ADAL" clId="{31F1B438-0BD8-4C64-B872-D1AEC4741994}" dt="2022-02-11T07:08:17.948" v="22" actId="1076"/>
      <pc:docMkLst>
        <pc:docMk/>
      </pc:docMkLst>
      <pc:sldChg chg="modSp mod">
        <pc:chgData name="Raj Mahapatra" userId="cbb48470-c012-4d5f-af12-3ae8b880c479" providerId="ADAL" clId="{31F1B438-0BD8-4C64-B872-D1AEC4741994}" dt="2022-02-09T10:13:42.568" v="13" actId="20577"/>
        <pc:sldMkLst>
          <pc:docMk/>
          <pc:sldMk cId="2313392351" sldId="305"/>
        </pc:sldMkLst>
        <pc:spChg chg="mod">
          <ac:chgData name="Raj Mahapatra" userId="cbb48470-c012-4d5f-af12-3ae8b880c479" providerId="ADAL" clId="{31F1B438-0BD8-4C64-B872-D1AEC4741994}" dt="2022-02-09T10:13:42.568" v="13" actId="20577"/>
          <ac:spMkLst>
            <pc:docMk/>
            <pc:sldMk cId="2313392351" sldId="305"/>
            <ac:spMk id="4" creationId="{00000000-0000-0000-0000-000000000000}"/>
          </ac:spMkLst>
        </pc:spChg>
      </pc:sldChg>
      <pc:sldChg chg="modSp mod">
        <pc:chgData name="Raj Mahapatra" userId="cbb48470-c012-4d5f-af12-3ae8b880c479" providerId="ADAL" clId="{31F1B438-0BD8-4C64-B872-D1AEC4741994}" dt="2022-02-11T07:08:17.948" v="22" actId="1076"/>
        <pc:sldMkLst>
          <pc:docMk/>
          <pc:sldMk cId="3852514569" sldId="2635"/>
        </pc:sldMkLst>
        <pc:grpChg chg="mod">
          <ac:chgData name="Raj Mahapatra" userId="cbb48470-c012-4d5f-af12-3ae8b880c479" providerId="ADAL" clId="{31F1B438-0BD8-4C64-B872-D1AEC4741994}" dt="2022-02-11T07:08:17.948" v="22" actId="1076"/>
          <ac:grpSpMkLst>
            <pc:docMk/>
            <pc:sldMk cId="3852514569" sldId="2635"/>
            <ac:grpSpMk id="3" creationId="{DB7F2D7F-4953-4449-BB09-4B7F57D8E507}"/>
          </ac:grpSpMkLst>
        </pc:grpChg>
      </pc:sldChg>
      <pc:sldChg chg="modSp mod">
        <pc:chgData name="Raj Mahapatra" userId="cbb48470-c012-4d5f-af12-3ae8b880c479" providerId="ADAL" clId="{31F1B438-0BD8-4C64-B872-D1AEC4741994}" dt="2022-02-09T10:14:37.851" v="21" actId="20577"/>
        <pc:sldMkLst>
          <pc:docMk/>
          <pc:sldMk cId="65655917" sldId="2636"/>
        </pc:sldMkLst>
        <pc:spChg chg="mod">
          <ac:chgData name="Raj Mahapatra" userId="cbb48470-c012-4d5f-af12-3ae8b880c479" providerId="ADAL" clId="{31F1B438-0BD8-4C64-B872-D1AEC4741994}" dt="2022-02-09T10:14:37.851" v="21" actId="20577"/>
          <ac:spMkLst>
            <pc:docMk/>
            <pc:sldMk cId="65655917" sldId="2636"/>
            <ac:spMk id="7" creationId="{FA17349B-7008-4A7B-9DAA-D93536EDEF84}"/>
          </ac:spMkLst>
        </pc:spChg>
      </pc:sldChg>
    </pc:docChg>
  </pc:docChgLst>
  <pc:docChgLst>
    <pc:chgData name="Raj Mahapatra" userId="cbb48470-c012-4d5f-af12-3ae8b880c479" providerId="ADAL" clId="{1441CDC1-9246-41A3-A98A-2DE498A9441B}"/>
    <pc:docChg chg="custSel modSld">
      <pc:chgData name="Raj Mahapatra" userId="cbb48470-c012-4d5f-af12-3ae8b880c479" providerId="ADAL" clId="{1441CDC1-9246-41A3-A98A-2DE498A9441B}" dt="2022-02-25T10:28:46.495" v="110" actId="207"/>
      <pc:docMkLst>
        <pc:docMk/>
      </pc:docMkLst>
      <pc:sldChg chg="modSp mod">
        <pc:chgData name="Raj Mahapatra" userId="cbb48470-c012-4d5f-af12-3ae8b880c479" providerId="ADAL" clId="{1441CDC1-9246-41A3-A98A-2DE498A9441B}" dt="2022-02-25T09:34:10.075" v="29" actId="5793"/>
        <pc:sldMkLst>
          <pc:docMk/>
          <pc:sldMk cId="2313392351" sldId="305"/>
        </pc:sldMkLst>
        <pc:spChg chg="mod">
          <ac:chgData name="Raj Mahapatra" userId="cbb48470-c012-4d5f-af12-3ae8b880c479" providerId="ADAL" clId="{1441CDC1-9246-41A3-A98A-2DE498A9441B}" dt="2022-02-25T09:34:02.198" v="20" actId="20577"/>
          <ac:spMkLst>
            <pc:docMk/>
            <pc:sldMk cId="2313392351" sldId="305"/>
            <ac:spMk id="4" creationId="{00000000-0000-0000-0000-000000000000}"/>
          </ac:spMkLst>
        </pc:spChg>
        <pc:spChg chg="mod">
          <ac:chgData name="Raj Mahapatra" userId="cbb48470-c012-4d5f-af12-3ae8b880c479" providerId="ADAL" clId="{1441CDC1-9246-41A3-A98A-2DE498A9441B}" dt="2022-02-25T09:34:10.075" v="29" actId="5793"/>
          <ac:spMkLst>
            <pc:docMk/>
            <pc:sldMk cId="2313392351" sldId="305"/>
            <ac:spMk id="11" creationId="{230C613C-7484-4B94-AA15-E469AD52A646}"/>
          </ac:spMkLst>
        </pc:spChg>
      </pc:sldChg>
      <pc:sldChg chg="modSp mod">
        <pc:chgData name="Raj Mahapatra" userId="cbb48470-c012-4d5f-af12-3ae8b880c479" providerId="ADAL" clId="{1441CDC1-9246-41A3-A98A-2DE498A9441B}" dt="2022-02-25T09:36:33.534" v="77" actId="20577"/>
        <pc:sldMkLst>
          <pc:docMk/>
          <pc:sldMk cId="3137821257" sldId="2628"/>
        </pc:sldMkLst>
        <pc:spChg chg="mod">
          <ac:chgData name="Raj Mahapatra" userId="cbb48470-c012-4d5f-af12-3ae8b880c479" providerId="ADAL" clId="{1441CDC1-9246-41A3-A98A-2DE498A9441B}" dt="2022-02-25T09:36:33.534" v="77" actId="20577"/>
          <ac:spMkLst>
            <pc:docMk/>
            <pc:sldMk cId="3137821257" sldId="2628"/>
            <ac:spMk id="13" creationId="{980F3D4B-008E-423C-9AA9-849CD7583E3F}"/>
          </ac:spMkLst>
        </pc:spChg>
      </pc:sldChg>
      <pc:sldChg chg="modSp mod">
        <pc:chgData name="Raj Mahapatra" userId="cbb48470-c012-4d5f-af12-3ae8b880c479" providerId="ADAL" clId="{1441CDC1-9246-41A3-A98A-2DE498A9441B}" dt="2022-02-25T10:28:46.495" v="110" actId="207"/>
        <pc:sldMkLst>
          <pc:docMk/>
          <pc:sldMk cId="65655917" sldId="2636"/>
        </pc:sldMkLst>
        <pc:spChg chg="mod">
          <ac:chgData name="Raj Mahapatra" userId="cbb48470-c012-4d5f-af12-3ae8b880c479" providerId="ADAL" clId="{1441CDC1-9246-41A3-A98A-2DE498A9441B}" dt="2022-02-25T10:28:07.849" v="108" actId="20577"/>
          <ac:spMkLst>
            <pc:docMk/>
            <pc:sldMk cId="65655917" sldId="2636"/>
            <ac:spMk id="6" creationId="{F978036F-ED2A-4B4B-907F-8A30E36CA513}"/>
          </ac:spMkLst>
        </pc:spChg>
        <pc:spChg chg="mod">
          <ac:chgData name="Raj Mahapatra" userId="cbb48470-c012-4d5f-af12-3ae8b880c479" providerId="ADAL" clId="{1441CDC1-9246-41A3-A98A-2DE498A9441B}" dt="2022-02-25T10:28:46.495" v="110" actId="207"/>
          <ac:spMkLst>
            <pc:docMk/>
            <pc:sldMk cId="65655917" sldId="2636"/>
            <ac:spMk id="7" creationId="{FA17349B-7008-4A7B-9DAA-D93536EDEF84}"/>
          </ac:spMkLst>
        </pc:spChg>
      </pc:sldChg>
    </pc:docChg>
  </pc:docChgLst>
  <pc:docChgLst>
    <pc:chgData name="Raj Mahapatra" userId="cbb48470-c012-4d5f-af12-3ae8b880c479" providerId="ADAL" clId="{CA724FA1-5F06-42C2-9D37-B87D13EE2B72}"/>
    <pc:docChg chg="custSel delSld modSld">
      <pc:chgData name="Raj Mahapatra" userId="cbb48470-c012-4d5f-af12-3ae8b880c479" providerId="ADAL" clId="{CA724FA1-5F06-42C2-9D37-B87D13EE2B72}" dt="2022-03-07T12:12:22.636" v="42" actId="47"/>
      <pc:docMkLst>
        <pc:docMk/>
      </pc:docMkLst>
      <pc:sldChg chg="modSp mod">
        <pc:chgData name="Raj Mahapatra" userId="cbb48470-c012-4d5f-af12-3ae8b880c479" providerId="ADAL" clId="{CA724FA1-5F06-42C2-9D37-B87D13EE2B72}" dt="2022-02-26T09:13:54.975" v="9" actId="20577"/>
        <pc:sldMkLst>
          <pc:docMk/>
          <pc:sldMk cId="2313392351" sldId="305"/>
        </pc:sldMkLst>
        <pc:spChg chg="mod">
          <ac:chgData name="Raj Mahapatra" userId="cbb48470-c012-4d5f-af12-3ae8b880c479" providerId="ADAL" clId="{CA724FA1-5F06-42C2-9D37-B87D13EE2B72}" dt="2022-02-26T09:13:54.975" v="9" actId="20577"/>
          <ac:spMkLst>
            <pc:docMk/>
            <pc:sldMk cId="2313392351" sldId="305"/>
            <ac:spMk id="4" creationId="{00000000-0000-0000-0000-000000000000}"/>
          </ac:spMkLst>
        </pc:spChg>
      </pc:sldChg>
      <pc:sldChg chg="del">
        <pc:chgData name="Raj Mahapatra" userId="cbb48470-c012-4d5f-af12-3ae8b880c479" providerId="ADAL" clId="{CA724FA1-5F06-42C2-9D37-B87D13EE2B72}" dt="2022-03-07T12:12:22.636" v="42" actId="47"/>
        <pc:sldMkLst>
          <pc:docMk/>
          <pc:sldMk cId="1361254597" sldId="1104"/>
        </pc:sldMkLst>
      </pc:sldChg>
      <pc:sldChg chg="addSp delSp modSp mod">
        <pc:chgData name="Raj Mahapatra" userId="cbb48470-c012-4d5f-af12-3ae8b880c479" providerId="ADAL" clId="{CA724FA1-5F06-42C2-9D37-B87D13EE2B72}" dt="2022-02-26T09:17:14.234" v="39" actId="1076"/>
        <pc:sldMkLst>
          <pc:docMk/>
          <pc:sldMk cId="3101713358" sldId="1197"/>
        </pc:sldMkLst>
        <pc:picChg chg="add mod modCrop">
          <ac:chgData name="Raj Mahapatra" userId="cbb48470-c012-4d5f-af12-3ae8b880c479" providerId="ADAL" clId="{CA724FA1-5F06-42C2-9D37-B87D13EE2B72}" dt="2022-02-26T09:17:14.234" v="39" actId="1076"/>
          <ac:picMkLst>
            <pc:docMk/>
            <pc:sldMk cId="3101713358" sldId="1197"/>
            <ac:picMk id="3" creationId="{962800B4-3C96-4B49-85C8-87E6903C69B7}"/>
          </ac:picMkLst>
        </pc:picChg>
        <pc:picChg chg="del">
          <ac:chgData name="Raj Mahapatra" userId="cbb48470-c012-4d5f-af12-3ae8b880c479" providerId="ADAL" clId="{CA724FA1-5F06-42C2-9D37-B87D13EE2B72}" dt="2022-02-26T09:15:47.369" v="34" actId="478"/>
          <ac:picMkLst>
            <pc:docMk/>
            <pc:sldMk cId="3101713358" sldId="1197"/>
            <ac:picMk id="4" creationId="{B760B234-A490-4D5F-A9AF-CF82275E5D31}"/>
          </ac:picMkLst>
        </pc:picChg>
      </pc:sldChg>
      <pc:sldChg chg="modSp mod">
        <pc:chgData name="Raj Mahapatra" userId="cbb48470-c012-4d5f-af12-3ae8b880c479" providerId="ADAL" clId="{CA724FA1-5F06-42C2-9D37-B87D13EE2B72}" dt="2022-02-26T09:15:04.591" v="21" actId="20577"/>
        <pc:sldMkLst>
          <pc:docMk/>
          <pc:sldMk cId="3137821257" sldId="2628"/>
        </pc:sldMkLst>
        <pc:spChg chg="mod">
          <ac:chgData name="Raj Mahapatra" userId="cbb48470-c012-4d5f-af12-3ae8b880c479" providerId="ADAL" clId="{CA724FA1-5F06-42C2-9D37-B87D13EE2B72}" dt="2022-02-26T09:15:04.591" v="21" actId="20577"/>
          <ac:spMkLst>
            <pc:docMk/>
            <pc:sldMk cId="3137821257" sldId="2628"/>
            <ac:spMk id="13" creationId="{980F3D4B-008E-423C-9AA9-849CD7583E3F}"/>
          </ac:spMkLst>
        </pc:spChg>
      </pc:sldChg>
      <pc:sldChg chg="modSp mod">
        <pc:chgData name="Raj Mahapatra" userId="cbb48470-c012-4d5f-af12-3ae8b880c479" providerId="ADAL" clId="{CA724FA1-5F06-42C2-9D37-B87D13EE2B72}" dt="2022-02-26T09:15:23.768" v="33" actId="20577"/>
        <pc:sldMkLst>
          <pc:docMk/>
          <pc:sldMk cId="65655917" sldId="2636"/>
        </pc:sldMkLst>
        <pc:spChg chg="mod">
          <ac:chgData name="Raj Mahapatra" userId="cbb48470-c012-4d5f-af12-3ae8b880c479" providerId="ADAL" clId="{CA724FA1-5F06-42C2-9D37-B87D13EE2B72}" dt="2022-02-26T09:15:23.768" v="33" actId="20577"/>
          <ac:spMkLst>
            <pc:docMk/>
            <pc:sldMk cId="65655917" sldId="2636"/>
            <ac:spMk id="7" creationId="{FA17349B-7008-4A7B-9DAA-D93536EDEF84}"/>
          </ac:spMkLst>
        </pc:spChg>
      </pc:sldChg>
      <pc:sldChg chg="del">
        <pc:chgData name="Raj Mahapatra" userId="cbb48470-c012-4d5f-af12-3ae8b880c479" providerId="ADAL" clId="{CA724FA1-5F06-42C2-9D37-B87D13EE2B72}" dt="2022-03-07T12:12:18.856" v="40" actId="47"/>
        <pc:sldMkLst>
          <pc:docMk/>
          <pc:sldMk cId="3884502449" sldId="2638"/>
        </pc:sldMkLst>
      </pc:sldChg>
      <pc:sldChg chg="del">
        <pc:chgData name="Raj Mahapatra" userId="cbb48470-c012-4d5f-af12-3ae8b880c479" providerId="ADAL" clId="{CA724FA1-5F06-42C2-9D37-B87D13EE2B72}" dt="2022-03-07T12:12:20.297" v="41" actId="47"/>
        <pc:sldMkLst>
          <pc:docMk/>
          <pc:sldMk cId="2143503732" sldId="2639"/>
        </pc:sldMkLst>
      </pc:sldChg>
    </pc:docChg>
  </pc:docChgLst>
  <pc:docChgLst>
    <pc:chgData name="Raj Mahapatra" userId="cbb48470-c012-4d5f-af12-3ae8b880c479" providerId="ADAL" clId="{9F3EF4D9-A886-409E-866B-A23AF96F1863}"/>
    <pc:docChg chg="modSld">
      <pc:chgData name="Raj Mahapatra" userId="cbb48470-c012-4d5f-af12-3ae8b880c479" providerId="ADAL" clId="{9F3EF4D9-A886-409E-866B-A23AF96F1863}" dt="2022-02-25T05:35:43.122" v="86" actId="14100"/>
      <pc:docMkLst>
        <pc:docMk/>
      </pc:docMkLst>
      <pc:sldChg chg="modSp mod">
        <pc:chgData name="Raj Mahapatra" userId="cbb48470-c012-4d5f-af12-3ae8b880c479" providerId="ADAL" clId="{9F3EF4D9-A886-409E-866B-A23AF96F1863}" dt="2022-02-25T05:33:18.140" v="24" actId="20577"/>
        <pc:sldMkLst>
          <pc:docMk/>
          <pc:sldMk cId="2313392351" sldId="305"/>
        </pc:sldMkLst>
        <pc:spChg chg="mod">
          <ac:chgData name="Raj Mahapatra" userId="cbb48470-c012-4d5f-af12-3ae8b880c479" providerId="ADAL" clId="{9F3EF4D9-A886-409E-866B-A23AF96F1863}" dt="2022-02-25T05:33:18.140" v="24" actId="20577"/>
          <ac:spMkLst>
            <pc:docMk/>
            <pc:sldMk cId="2313392351" sldId="305"/>
            <ac:spMk id="4" creationId="{00000000-0000-0000-0000-000000000000}"/>
          </ac:spMkLst>
        </pc:spChg>
      </pc:sldChg>
      <pc:sldChg chg="modSp mod">
        <pc:chgData name="Raj Mahapatra" userId="cbb48470-c012-4d5f-af12-3ae8b880c479" providerId="ADAL" clId="{9F3EF4D9-A886-409E-866B-A23AF96F1863}" dt="2022-02-25T05:34:39.704" v="52" actId="13926"/>
        <pc:sldMkLst>
          <pc:docMk/>
          <pc:sldMk cId="3137821257" sldId="2628"/>
        </pc:sldMkLst>
        <pc:spChg chg="mod">
          <ac:chgData name="Raj Mahapatra" userId="cbb48470-c012-4d5f-af12-3ae8b880c479" providerId="ADAL" clId="{9F3EF4D9-A886-409E-866B-A23AF96F1863}" dt="2022-02-25T05:34:39.704" v="52" actId="13926"/>
          <ac:spMkLst>
            <pc:docMk/>
            <pc:sldMk cId="3137821257" sldId="2628"/>
            <ac:spMk id="6" creationId="{3CFF3634-BCF5-4FDC-9530-18F478324AF1}"/>
          </ac:spMkLst>
        </pc:spChg>
        <pc:spChg chg="mod">
          <ac:chgData name="Raj Mahapatra" userId="cbb48470-c012-4d5f-af12-3ae8b880c479" providerId="ADAL" clId="{9F3EF4D9-A886-409E-866B-A23AF96F1863}" dt="2022-02-25T05:34:31.947" v="51" actId="14100"/>
          <ac:spMkLst>
            <pc:docMk/>
            <pc:sldMk cId="3137821257" sldId="2628"/>
            <ac:spMk id="13" creationId="{980F3D4B-008E-423C-9AA9-849CD7583E3F}"/>
          </ac:spMkLst>
        </pc:spChg>
      </pc:sldChg>
      <pc:sldChg chg="modSp mod">
        <pc:chgData name="Raj Mahapatra" userId="cbb48470-c012-4d5f-af12-3ae8b880c479" providerId="ADAL" clId="{9F3EF4D9-A886-409E-866B-A23AF96F1863}" dt="2022-02-25T05:35:43.122" v="86" actId="14100"/>
        <pc:sldMkLst>
          <pc:docMk/>
          <pc:sldMk cId="3852514569" sldId="2635"/>
        </pc:sldMkLst>
        <pc:spChg chg="mod">
          <ac:chgData name="Raj Mahapatra" userId="cbb48470-c012-4d5f-af12-3ae8b880c479" providerId="ADAL" clId="{9F3EF4D9-A886-409E-866B-A23AF96F1863}" dt="2022-02-25T05:35:43.122" v="86" actId="14100"/>
          <ac:spMkLst>
            <pc:docMk/>
            <pc:sldMk cId="3852514569" sldId="2635"/>
            <ac:spMk id="2" creationId="{AF052738-BCDF-4695-8305-D42791A1CE6F}"/>
          </ac:spMkLst>
        </pc:spChg>
        <pc:grpChg chg="mod">
          <ac:chgData name="Raj Mahapatra" userId="cbb48470-c012-4d5f-af12-3ae8b880c479" providerId="ADAL" clId="{9F3EF4D9-A886-409E-866B-A23AF96F1863}" dt="2022-02-25T05:35:27.069" v="83" actId="1076"/>
          <ac:grpSpMkLst>
            <pc:docMk/>
            <pc:sldMk cId="3852514569" sldId="2635"/>
            <ac:grpSpMk id="3" creationId="{DB7F2D7F-4953-4449-BB09-4B7F57D8E507}"/>
          </ac:grpSpMkLst>
        </pc:grpChg>
      </pc:sldChg>
      <pc:sldChg chg="modSp mod">
        <pc:chgData name="Raj Mahapatra" userId="cbb48470-c012-4d5f-af12-3ae8b880c479" providerId="ADAL" clId="{9F3EF4D9-A886-409E-866B-A23AF96F1863}" dt="2022-02-25T05:35:08.004" v="82" actId="20577"/>
        <pc:sldMkLst>
          <pc:docMk/>
          <pc:sldMk cId="65655917" sldId="2636"/>
        </pc:sldMkLst>
        <pc:spChg chg="mod">
          <ac:chgData name="Raj Mahapatra" userId="cbb48470-c012-4d5f-af12-3ae8b880c479" providerId="ADAL" clId="{9F3EF4D9-A886-409E-866B-A23AF96F1863}" dt="2022-02-25T05:35:08.004" v="82" actId="20577"/>
          <ac:spMkLst>
            <pc:docMk/>
            <pc:sldMk cId="65655917" sldId="2636"/>
            <ac:spMk id="7" creationId="{FA17349B-7008-4A7B-9DAA-D93536EDEF84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872EA3-0042-404A-91F3-61CDFBC1A7E1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E6DD66B-53B9-4477-A016-6EB92F437565}">
      <dgm:prSet custT="1"/>
      <dgm:spPr>
        <a:xfrm>
          <a:off x="2647" y="681292"/>
          <a:ext cx="2100419" cy="1260251"/>
        </a:xfrm>
        <a:prstGeom prst="rect">
          <a:avLst/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2400" b="0" u="none" dirty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16,000+ Scholarly Journals &amp; Magazines</a:t>
          </a:r>
        </a:p>
      </dgm:t>
    </dgm:pt>
    <dgm:pt modelId="{9F2C3B36-00F0-467A-8D8B-BB3BCBF875A0}" type="parTrans" cxnId="{86CC46B9-9147-46F7-BD5F-F24A902B5984}">
      <dgm:prSet/>
      <dgm:spPr/>
      <dgm:t>
        <a:bodyPr/>
        <a:lstStyle/>
        <a:p>
          <a:endParaRPr lang="en-US" sz="2400" b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A2390B0-640C-4DDE-8B8A-2396F1CBD5F8}" type="sibTrans" cxnId="{86CC46B9-9147-46F7-BD5F-F24A902B5984}">
      <dgm:prSet/>
      <dgm:spPr/>
      <dgm:t>
        <a:bodyPr/>
        <a:lstStyle/>
        <a:p>
          <a:endParaRPr lang="en-US" sz="2400" b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7FB1E3B-2551-4444-963D-924377B4CF13}">
      <dgm:prSet custT="1"/>
      <dgm:spPr>
        <a:xfrm>
          <a:off x="2313109" y="681292"/>
          <a:ext cx="2100419" cy="1260251"/>
        </a:xfrm>
        <a:prstGeom prst="rect">
          <a:avLst/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marL="0" lvl="0" indent="0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b="0" dirty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200,000+ eBooks</a:t>
          </a:r>
        </a:p>
      </dgm:t>
    </dgm:pt>
    <dgm:pt modelId="{DC981C0B-0550-4F01-ADF4-E2BC9E310F39}" type="parTrans" cxnId="{EA731F39-63A0-45D0-8F7E-7D8B6C588B0A}">
      <dgm:prSet/>
      <dgm:spPr/>
      <dgm:t>
        <a:bodyPr/>
        <a:lstStyle/>
        <a:p>
          <a:endParaRPr lang="en-US" sz="2400" b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E8ECADC-A76F-428A-BC75-C96EDF4D5536}" type="sibTrans" cxnId="{EA731F39-63A0-45D0-8F7E-7D8B6C588B0A}">
      <dgm:prSet/>
      <dgm:spPr/>
      <dgm:t>
        <a:bodyPr/>
        <a:lstStyle/>
        <a:p>
          <a:endParaRPr lang="en-US" sz="2400" b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5E38485-E18F-47C2-AB13-E5F22999DF23}">
      <dgm:prSet custT="1"/>
      <dgm:spPr>
        <a:xfrm>
          <a:off x="4623570" y="681292"/>
          <a:ext cx="2100419" cy="1260251"/>
        </a:xfrm>
        <a:prstGeom prst="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2400" b="0" dirty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Nearly 2 Million Non-Journal Content</a:t>
          </a:r>
        </a:p>
      </dgm:t>
    </dgm:pt>
    <dgm:pt modelId="{FEB5AA93-C338-4880-ADAF-FAB4124CA10F}" type="parTrans" cxnId="{AE000E56-D7A1-456E-8179-FA0B0D6166B8}">
      <dgm:prSet/>
      <dgm:spPr/>
      <dgm:t>
        <a:bodyPr/>
        <a:lstStyle/>
        <a:p>
          <a:endParaRPr lang="en-US" sz="2400" b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4778165-98E7-453B-A3A2-24BD2351C43E}" type="sibTrans" cxnId="{AE000E56-D7A1-456E-8179-FA0B0D6166B8}">
      <dgm:prSet/>
      <dgm:spPr/>
      <dgm:t>
        <a:bodyPr/>
        <a:lstStyle/>
        <a:p>
          <a:endParaRPr lang="en-US" sz="2400" b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033FC0C-9EBC-40B5-9B6F-6BEC01867A70}">
      <dgm:prSet custT="1"/>
      <dgm:spPr>
        <a:xfrm>
          <a:off x="6936679" y="681292"/>
          <a:ext cx="2100419" cy="1260251"/>
        </a:xfrm>
        <a:prstGeom prst="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marL="0" lvl="0" defTabSz="7334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b="0" dirty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High Quality IF titles ~indexed in Scopus and Web of Science</a:t>
          </a:r>
          <a:endParaRPr lang="en-US" sz="2400" b="0" dirty="0">
            <a:solidFill>
              <a:sysClr val="windowText" lastClr="000000"/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E1A4CF85-FDD5-4CE5-B52E-FC38FB5C04CD}" type="parTrans" cxnId="{78F9CD7F-A59E-4A94-A0F3-AC4830B6FA58}">
      <dgm:prSet/>
      <dgm:spPr/>
      <dgm:t>
        <a:bodyPr/>
        <a:lstStyle/>
        <a:p>
          <a:endParaRPr lang="en-US" sz="2400" b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729D95E-7DE1-4A71-A56F-BF3DE3940506}" type="sibTrans" cxnId="{78F9CD7F-A59E-4A94-A0F3-AC4830B6FA58}">
      <dgm:prSet/>
      <dgm:spPr/>
      <dgm:t>
        <a:bodyPr/>
        <a:lstStyle/>
        <a:p>
          <a:endParaRPr lang="en-US" sz="2400" b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BFB5002-F387-4D2B-9DDA-15C80706C118}">
      <dgm:prSet custT="1"/>
      <dgm:spPr>
        <a:xfrm>
          <a:off x="4623570" y="2151585"/>
          <a:ext cx="2100419" cy="1260251"/>
        </a:xfrm>
        <a:prstGeom prst="rect">
          <a:avLst/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IN" sz="2400" b="0" dirty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Remote Access Facility</a:t>
          </a:r>
          <a:endParaRPr lang="en-US" sz="2400" b="0" dirty="0">
            <a:solidFill>
              <a:sysClr val="windowText" lastClr="000000"/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BE196D07-260D-4A50-821E-EE9F56959A04}" type="parTrans" cxnId="{37B75C4F-CF7A-48E5-9D20-D84B0840165A}">
      <dgm:prSet/>
      <dgm:spPr/>
      <dgm:t>
        <a:bodyPr/>
        <a:lstStyle/>
        <a:p>
          <a:endParaRPr lang="en-US" sz="2400" b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F225878-36BB-470A-9206-CE789BF7EBAC}" type="sibTrans" cxnId="{37B75C4F-CF7A-48E5-9D20-D84B0840165A}">
      <dgm:prSet/>
      <dgm:spPr/>
      <dgm:t>
        <a:bodyPr/>
        <a:lstStyle/>
        <a:p>
          <a:endParaRPr lang="en-US" sz="2400" b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0C03312-EAB5-449A-ADE6-F648FCD78ADE}">
      <dgm:prSet custT="1"/>
      <dgm:spPr>
        <a:xfrm>
          <a:off x="6934031" y="2151585"/>
          <a:ext cx="2100419" cy="1260251"/>
        </a:xfrm>
        <a:prstGeom prst="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marL="0" lvl="0" indent="0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b="0" dirty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Mobile App</a:t>
          </a:r>
          <a:endParaRPr lang="en-US" sz="2400" b="0" dirty="0">
            <a:solidFill>
              <a:sysClr val="windowText" lastClr="000000"/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7CDA8B7D-7C9E-48C6-8708-9D564C05DC13}" type="parTrans" cxnId="{B98D5D9D-86BF-4532-9FBC-CD74D7E7737B}">
      <dgm:prSet/>
      <dgm:spPr/>
      <dgm:t>
        <a:bodyPr/>
        <a:lstStyle/>
        <a:p>
          <a:endParaRPr lang="en-US" sz="2400" b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27A04DC-05A7-4117-AB09-75A8E94044D5}" type="sibTrans" cxnId="{B98D5D9D-86BF-4532-9FBC-CD74D7E7737B}">
      <dgm:prSet/>
      <dgm:spPr/>
      <dgm:t>
        <a:bodyPr/>
        <a:lstStyle/>
        <a:p>
          <a:endParaRPr lang="en-US" sz="2400" b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13D2D78-83FD-4AE7-8876-663E13F14980}">
      <dgm:prSet custT="1"/>
      <dgm:spPr>
        <a:xfrm>
          <a:off x="2313109" y="2151585"/>
          <a:ext cx="2100419" cy="1260251"/>
        </a:xfrm>
        <a:prstGeom prst="rect">
          <a:avLst/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marL="0" lvl="0" defTabSz="7334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b="0" dirty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Dedicated Library Portal</a:t>
          </a:r>
          <a:endParaRPr lang="en-US" sz="2400" b="0" dirty="0">
            <a:solidFill>
              <a:sysClr val="windowText" lastClr="000000"/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F256F5AE-7005-435C-A974-EDAE4BEE9F2E}" type="parTrans" cxnId="{BAC2A6D6-C53B-4B66-A742-357C92705DA8}">
      <dgm:prSet/>
      <dgm:spPr/>
      <dgm:t>
        <a:bodyPr/>
        <a:lstStyle/>
        <a:p>
          <a:endParaRPr lang="en-IN" sz="2400" b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742F0CB-79C3-4DA2-909F-75D1A5F2330A}" type="sibTrans" cxnId="{BAC2A6D6-C53B-4B66-A742-357C92705DA8}">
      <dgm:prSet/>
      <dgm:spPr/>
      <dgm:t>
        <a:bodyPr/>
        <a:lstStyle/>
        <a:p>
          <a:endParaRPr lang="en-IN" sz="2400" b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5627A29-1A0D-4FF1-9E32-0A2FEDC89DB1}">
      <dgm:prSet custT="1"/>
      <dgm:spPr>
        <a:xfrm>
          <a:off x="2647" y="2151585"/>
          <a:ext cx="2100419" cy="1260251"/>
        </a:xfrm>
        <a:prstGeom prst="rect">
          <a:avLst/>
        </a:prstGeom>
        <a:solidFill>
          <a:srgbClr val="70AD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IN" sz="2400" b="0" dirty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World Renowned Discovery Platform</a:t>
          </a:r>
        </a:p>
      </dgm:t>
    </dgm:pt>
    <dgm:pt modelId="{61FFB5E8-5435-463B-A676-F8E2F1AF0754}" type="parTrans" cxnId="{DF8CA1AC-6724-4A76-BACA-0E90FF594226}">
      <dgm:prSet/>
      <dgm:spPr/>
      <dgm:t>
        <a:bodyPr/>
        <a:lstStyle/>
        <a:p>
          <a:endParaRPr lang="en-IN" sz="2400" b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49CA94F-0D73-4414-BDAE-63DFAA59D6E1}" type="sibTrans" cxnId="{DF8CA1AC-6724-4A76-BACA-0E90FF594226}">
      <dgm:prSet/>
      <dgm:spPr/>
      <dgm:t>
        <a:bodyPr/>
        <a:lstStyle/>
        <a:p>
          <a:endParaRPr lang="en-IN" sz="2400" b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36ACFCA-C480-4280-9D8B-C6C62495005F}" type="pres">
      <dgm:prSet presAssocID="{FE872EA3-0042-404A-91F3-61CDFBC1A7E1}" presName="diagram" presStyleCnt="0">
        <dgm:presLayoutVars>
          <dgm:dir/>
          <dgm:resizeHandles val="exact"/>
        </dgm:presLayoutVars>
      </dgm:prSet>
      <dgm:spPr/>
    </dgm:pt>
    <dgm:pt modelId="{2171D575-E1CC-4E86-BDC5-A3FDA4AB5BD3}" type="pres">
      <dgm:prSet presAssocID="{9E6DD66B-53B9-4477-A016-6EB92F437565}" presName="node" presStyleLbl="node1" presStyleIdx="0" presStyleCnt="8">
        <dgm:presLayoutVars>
          <dgm:bulletEnabled val="1"/>
        </dgm:presLayoutVars>
      </dgm:prSet>
      <dgm:spPr/>
    </dgm:pt>
    <dgm:pt modelId="{445E0FA8-B8BF-4727-A072-00997C2D11B1}" type="pres">
      <dgm:prSet presAssocID="{6A2390B0-640C-4DDE-8B8A-2396F1CBD5F8}" presName="sibTrans" presStyleCnt="0"/>
      <dgm:spPr/>
    </dgm:pt>
    <dgm:pt modelId="{604CD746-C6F4-44E9-9965-7749ADE9CE7F}" type="pres">
      <dgm:prSet presAssocID="{C7FB1E3B-2551-4444-963D-924377B4CF13}" presName="node" presStyleLbl="node1" presStyleIdx="1" presStyleCnt="8">
        <dgm:presLayoutVars>
          <dgm:bulletEnabled val="1"/>
        </dgm:presLayoutVars>
      </dgm:prSet>
      <dgm:spPr/>
    </dgm:pt>
    <dgm:pt modelId="{DD03078C-9D9C-45A9-A1BF-F3F09EA587A5}" type="pres">
      <dgm:prSet presAssocID="{5E8ECADC-A76F-428A-BC75-C96EDF4D5536}" presName="sibTrans" presStyleCnt="0"/>
      <dgm:spPr/>
    </dgm:pt>
    <dgm:pt modelId="{01D3CB14-5382-4A51-B91D-31EF00E95F79}" type="pres">
      <dgm:prSet presAssocID="{35E38485-E18F-47C2-AB13-E5F22999DF23}" presName="node" presStyleLbl="node1" presStyleIdx="2" presStyleCnt="8">
        <dgm:presLayoutVars>
          <dgm:bulletEnabled val="1"/>
        </dgm:presLayoutVars>
      </dgm:prSet>
      <dgm:spPr/>
    </dgm:pt>
    <dgm:pt modelId="{AB74C706-BA00-421E-A632-EFEE58CB581E}" type="pres">
      <dgm:prSet presAssocID="{64778165-98E7-453B-A3A2-24BD2351C43E}" presName="sibTrans" presStyleCnt="0"/>
      <dgm:spPr/>
    </dgm:pt>
    <dgm:pt modelId="{91895790-BB99-4C55-A4A0-48422500B917}" type="pres">
      <dgm:prSet presAssocID="{8033FC0C-9EBC-40B5-9B6F-6BEC01867A70}" presName="node" presStyleLbl="node1" presStyleIdx="3" presStyleCnt="8" custLinFactNeighborX="2563">
        <dgm:presLayoutVars>
          <dgm:bulletEnabled val="1"/>
        </dgm:presLayoutVars>
      </dgm:prSet>
      <dgm:spPr/>
    </dgm:pt>
    <dgm:pt modelId="{ABC32AC6-EFB0-4C1E-9154-7D65904F2713}" type="pres">
      <dgm:prSet presAssocID="{C729D95E-7DE1-4A71-A56F-BF3DE3940506}" presName="sibTrans" presStyleCnt="0"/>
      <dgm:spPr/>
    </dgm:pt>
    <dgm:pt modelId="{2670063C-4D87-4439-B47A-E4EF6DA0FEE6}" type="pres">
      <dgm:prSet presAssocID="{65627A29-1A0D-4FF1-9E32-0A2FEDC89DB1}" presName="node" presStyleLbl="node1" presStyleIdx="4" presStyleCnt="8">
        <dgm:presLayoutVars>
          <dgm:bulletEnabled val="1"/>
        </dgm:presLayoutVars>
      </dgm:prSet>
      <dgm:spPr/>
    </dgm:pt>
    <dgm:pt modelId="{97BD2D43-177B-4AC7-A888-98BF92ED3249}" type="pres">
      <dgm:prSet presAssocID="{449CA94F-0D73-4414-BDAE-63DFAA59D6E1}" presName="sibTrans" presStyleCnt="0"/>
      <dgm:spPr/>
    </dgm:pt>
    <dgm:pt modelId="{9A0BD30C-D207-4888-BEE2-6B140FA4DBA5}" type="pres">
      <dgm:prSet presAssocID="{A13D2D78-83FD-4AE7-8876-663E13F14980}" presName="node" presStyleLbl="node1" presStyleIdx="5" presStyleCnt="8">
        <dgm:presLayoutVars>
          <dgm:bulletEnabled val="1"/>
        </dgm:presLayoutVars>
      </dgm:prSet>
      <dgm:spPr/>
    </dgm:pt>
    <dgm:pt modelId="{2384F6B2-99C2-4340-AC35-A8CFF1F1CC1A}" type="pres">
      <dgm:prSet presAssocID="{A742F0CB-79C3-4DA2-909F-75D1A5F2330A}" presName="sibTrans" presStyleCnt="0"/>
      <dgm:spPr/>
    </dgm:pt>
    <dgm:pt modelId="{26122E24-2CB4-4AB3-B38B-AF792D4294A7}" type="pres">
      <dgm:prSet presAssocID="{ABFB5002-F387-4D2B-9DDA-15C80706C118}" presName="node" presStyleLbl="node1" presStyleIdx="6" presStyleCnt="8">
        <dgm:presLayoutVars>
          <dgm:bulletEnabled val="1"/>
        </dgm:presLayoutVars>
      </dgm:prSet>
      <dgm:spPr/>
    </dgm:pt>
    <dgm:pt modelId="{1F05A2E6-F8ED-4CD0-AE41-E5C210936240}" type="pres">
      <dgm:prSet presAssocID="{0F225878-36BB-470A-9206-CE789BF7EBAC}" presName="sibTrans" presStyleCnt="0"/>
      <dgm:spPr/>
    </dgm:pt>
    <dgm:pt modelId="{2830261E-AFEB-47CC-ACEC-D1D0E951A546}" type="pres">
      <dgm:prSet presAssocID="{30C03312-EAB5-449A-ADE6-F648FCD78ADE}" presName="node" presStyleLbl="node1" presStyleIdx="7" presStyleCnt="8">
        <dgm:presLayoutVars>
          <dgm:bulletEnabled val="1"/>
        </dgm:presLayoutVars>
      </dgm:prSet>
      <dgm:spPr/>
    </dgm:pt>
  </dgm:ptLst>
  <dgm:cxnLst>
    <dgm:cxn modelId="{827D7D2F-AF41-4611-A4E1-1340D4FE4F14}" type="presOf" srcId="{ABFB5002-F387-4D2B-9DDA-15C80706C118}" destId="{26122E24-2CB4-4AB3-B38B-AF792D4294A7}" srcOrd="0" destOrd="0" presId="urn:microsoft.com/office/officeart/2005/8/layout/default"/>
    <dgm:cxn modelId="{EA731F39-63A0-45D0-8F7E-7D8B6C588B0A}" srcId="{FE872EA3-0042-404A-91F3-61CDFBC1A7E1}" destId="{C7FB1E3B-2551-4444-963D-924377B4CF13}" srcOrd="1" destOrd="0" parTransId="{DC981C0B-0550-4F01-ADF4-E2BC9E310F39}" sibTransId="{5E8ECADC-A76F-428A-BC75-C96EDF4D5536}"/>
    <dgm:cxn modelId="{3927C83B-BD43-4B31-9A71-283E22F40A7D}" type="presOf" srcId="{FE872EA3-0042-404A-91F3-61CDFBC1A7E1}" destId="{736ACFCA-C480-4280-9D8B-C6C62495005F}" srcOrd="0" destOrd="0" presId="urn:microsoft.com/office/officeart/2005/8/layout/default"/>
    <dgm:cxn modelId="{A9110044-45B4-4959-BE3E-6999439DA8FC}" type="presOf" srcId="{30C03312-EAB5-449A-ADE6-F648FCD78ADE}" destId="{2830261E-AFEB-47CC-ACEC-D1D0E951A546}" srcOrd="0" destOrd="0" presId="urn:microsoft.com/office/officeart/2005/8/layout/default"/>
    <dgm:cxn modelId="{37B75C4F-CF7A-48E5-9D20-D84B0840165A}" srcId="{FE872EA3-0042-404A-91F3-61CDFBC1A7E1}" destId="{ABFB5002-F387-4D2B-9DDA-15C80706C118}" srcOrd="6" destOrd="0" parTransId="{BE196D07-260D-4A50-821E-EE9F56959A04}" sibTransId="{0F225878-36BB-470A-9206-CE789BF7EBAC}"/>
    <dgm:cxn modelId="{F8FD3151-727D-4EB0-AF80-B458BE0B9B6B}" type="presOf" srcId="{C7FB1E3B-2551-4444-963D-924377B4CF13}" destId="{604CD746-C6F4-44E9-9965-7749ADE9CE7F}" srcOrd="0" destOrd="0" presId="urn:microsoft.com/office/officeart/2005/8/layout/default"/>
    <dgm:cxn modelId="{AE000E56-D7A1-456E-8179-FA0B0D6166B8}" srcId="{FE872EA3-0042-404A-91F3-61CDFBC1A7E1}" destId="{35E38485-E18F-47C2-AB13-E5F22999DF23}" srcOrd="2" destOrd="0" parTransId="{FEB5AA93-C338-4880-ADAF-FAB4124CA10F}" sibTransId="{64778165-98E7-453B-A3A2-24BD2351C43E}"/>
    <dgm:cxn modelId="{78F9CD7F-A59E-4A94-A0F3-AC4830B6FA58}" srcId="{FE872EA3-0042-404A-91F3-61CDFBC1A7E1}" destId="{8033FC0C-9EBC-40B5-9B6F-6BEC01867A70}" srcOrd="3" destOrd="0" parTransId="{E1A4CF85-FDD5-4CE5-B52E-FC38FB5C04CD}" sibTransId="{C729D95E-7DE1-4A71-A56F-BF3DE3940506}"/>
    <dgm:cxn modelId="{78EB1680-A1F8-458B-957A-D801DCA5621F}" type="presOf" srcId="{65627A29-1A0D-4FF1-9E32-0A2FEDC89DB1}" destId="{2670063C-4D87-4439-B47A-E4EF6DA0FEE6}" srcOrd="0" destOrd="0" presId="urn:microsoft.com/office/officeart/2005/8/layout/default"/>
    <dgm:cxn modelId="{C8F1BC96-EBF4-48AC-A777-8E2EBA9828A1}" type="presOf" srcId="{35E38485-E18F-47C2-AB13-E5F22999DF23}" destId="{01D3CB14-5382-4A51-B91D-31EF00E95F79}" srcOrd="0" destOrd="0" presId="urn:microsoft.com/office/officeart/2005/8/layout/default"/>
    <dgm:cxn modelId="{66D6FD98-F1E1-4FF5-9131-58806F26F553}" type="presOf" srcId="{9E6DD66B-53B9-4477-A016-6EB92F437565}" destId="{2171D575-E1CC-4E86-BDC5-A3FDA4AB5BD3}" srcOrd="0" destOrd="0" presId="urn:microsoft.com/office/officeart/2005/8/layout/default"/>
    <dgm:cxn modelId="{B98D5D9D-86BF-4532-9FBC-CD74D7E7737B}" srcId="{FE872EA3-0042-404A-91F3-61CDFBC1A7E1}" destId="{30C03312-EAB5-449A-ADE6-F648FCD78ADE}" srcOrd="7" destOrd="0" parTransId="{7CDA8B7D-7C9E-48C6-8708-9D564C05DC13}" sibTransId="{427A04DC-05A7-4117-AB09-75A8E94044D5}"/>
    <dgm:cxn modelId="{DF8CA1AC-6724-4A76-BACA-0E90FF594226}" srcId="{FE872EA3-0042-404A-91F3-61CDFBC1A7E1}" destId="{65627A29-1A0D-4FF1-9E32-0A2FEDC89DB1}" srcOrd="4" destOrd="0" parTransId="{61FFB5E8-5435-463B-A676-F8E2F1AF0754}" sibTransId="{449CA94F-0D73-4414-BDAE-63DFAA59D6E1}"/>
    <dgm:cxn modelId="{86CC46B9-9147-46F7-BD5F-F24A902B5984}" srcId="{FE872EA3-0042-404A-91F3-61CDFBC1A7E1}" destId="{9E6DD66B-53B9-4477-A016-6EB92F437565}" srcOrd="0" destOrd="0" parTransId="{9F2C3B36-00F0-467A-8D8B-BB3BCBF875A0}" sibTransId="{6A2390B0-640C-4DDE-8B8A-2396F1CBD5F8}"/>
    <dgm:cxn modelId="{CD5631C6-C6F1-48F5-94B4-1363C74086CB}" type="presOf" srcId="{8033FC0C-9EBC-40B5-9B6F-6BEC01867A70}" destId="{91895790-BB99-4C55-A4A0-48422500B917}" srcOrd="0" destOrd="0" presId="urn:microsoft.com/office/officeart/2005/8/layout/default"/>
    <dgm:cxn modelId="{BAC2A6D6-C53B-4B66-A742-357C92705DA8}" srcId="{FE872EA3-0042-404A-91F3-61CDFBC1A7E1}" destId="{A13D2D78-83FD-4AE7-8876-663E13F14980}" srcOrd="5" destOrd="0" parTransId="{F256F5AE-7005-435C-A974-EDAE4BEE9F2E}" sibTransId="{A742F0CB-79C3-4DA2-909F-75D1A5F2330A}"/>
    <dgm:cxn modelId="{EBA276F6-97DD-49D1-8F31-F07535C17909}" type="presOf" srcId="{A13D2D78-83FD-4AE7-8876-663E13F14980}" destId="{9A0BD30C-D207-4888-BEE2-6B140FA4DBA5}" srcOrd="0" destOrd="0" presId="urn:microsoft.com/office/officeart/2005/8/layout/default"/>
    <dgm:cxn modelId="{2BC3557B-EC46-43BC-8503-2FCBB8F6607C}" type="presParOf" srcId="{736ACFCA-C480-4280-9D8B-C6C62495005F}" destId="{2171D575-E1CC-4E86-BDC5-A3FDA4AB5BD3}" srcOrd="0" destOrd="0" presId="urn:microsoft.com/office/officeart/2005/8/layout/default"/>
    <dgm:cxn modelId="{17F55618-D64E-4537-B59A-B7BEE6DA10FE}" type="presParOf" srcId="{736ACFCA-C480-4280-9D8B-C6C62495005F}" destId="{445E0FA8-B8BF-4727-A072-00997C2D11B1}" srcOrd="1" destOrd="0" presId="urn:microsoft.com/office/officeart/2005/8/layout/default"/>
    <dgm:cxn modelId="{9FD2434C-A55D-4518-B4DB-BDCC2F8EB38F}" type="presParOf" srcId="{736ACFCA-C480-4280-9D8B-C6C62495005F}" destId="{604CD746-C6F4-44E9-9965-7749ADE9CE7F}" srcOrd="2" destOrd="0" presId="urn:microsoft.com/office/officeart/2005/8/layout/default"/>
    <dgm:cxn modelId="{673F8988-3E33-47C3-8BC2-7E0218873805}" type="presParOf" srcId="{736ACFCA-C480-4280-9D8B-C6C62495005F}" destId="{DD03078C-9D9C-45A9-A1BF-F3F09EA587A5}" srcOrd="3" destOrd="0" presId="urn:microsoft.com/office/officeart/2005/8/layout/default"/>
    <dgm:cxn modelId="{B3CE5FC8-AA0E-42AA-AF2B-34DC64477324}" type="presParOf" srcId="{736ACFCA-C480-4280-9D8B-C6C62495005F}" destId="{01D3CB14-5382-4A51-B91D-31EF00E95F79}" srcOrd="4" destOrd="0" presId="urn:microsoft.com/office/officeart/2005/8/layout/default"/>
    <dgm:cxn modelId="{5E8C5BC8-9DCA-4CEC-B73E-29921539493F}" type="presParOf" srcId="{736ACFCA-C480-4280-9D8B-C6C62495005F}" destId="{AB74C706-BA00-421E-A632-EFEE58CB581E}" srcOrd="5" destOrd="0" presId="urn:microsoft.com/office/officeart/2005/8/layout/default"/>
    <dgm:cxn modelId="{EE1F1CB1-F411-4250-B958-76A096B7B22A}" type="presParOf" srcId="{736ACFCA-C480-4280-9D8B-C6C62495005F}" destId="{91895790-BB99-4C55-A4A0-48422500B917}" srcOrd="6" destOrd="0" presId="urn:microsoft.com/office/officeart/2005/8/layout/default"/>
    <dgm:cxn modelId="{76D2049A-8706-4D38-AD20-B2D63098769D}" type="presParOf" srcId="{736ACFCA-C480-4280-9D8B-C6C62495005F}" destId="{ABC32AC6-EFB0-4C1E-9154-7D65904F2713}" srcOrd="7" destOrd="0" presId="urn:microsoft.com/office/officeart/2005/8/layout/default"/>
    <dgm:cxn modelId="{64A7FAEB-9FD2-43DA-9C9E-F1D721E719F7}" type="presParOf" srcId="{736ACFCA-C480-4280-9D8B-C6C62495005F}" destId="{2670063C-4D87-4439-B47A-E4EF6DA0FEE6}" srcOrd="8" destOrd="0" presId="urn:microsoft.com/office/officeart/2005/8/layout/default"/>
    <dgm:cxn modelId="{D12CF1D6-B6C3-43C4-BDC1-07F0B17EF110}" type="presParOf" srcId="{736ACFCA-C480-4280-9D8B-C6C62495005F}" destId="{97BD2D43-177B-4AC7-A888-98BF92ED3249}" srcOrd="9" destOrd="0" presId="urn:microsoft.com/office/officeart/2005/8/layout/default"/>
    <dgm:cxn modelId="{286438D7-BB77-4B3A-B095-C4C8D52C7624}" type="presParOf" srcId="{736ACFCA-C480-4280-9D8B-C6C62495005F}" destId="{9A0BD30C-D207-4888-BEE2-6B140FA4DBA5}" srcOrd="10" destOrd="0" presId="urn:microsoft.com/office/officeart/2005/8/layout/default"/>
    <dgm:cxn modelId="{EA2E69B1-26C5-49D3-BA41-9DB759A17FB5}" type="presParOf" srcId="{736ACFCA-C480-4280-9D8B-C6C62495005F}" destId="{2384F6B2-99C2-4340-AC35-A8CFF1F1CC1A}" srcOrd="11" destOrd="0" presId="urn:microsoft.com/office/officeart/2005/8/layout/default"/>
    <dgm:cxn modelId="{81DF5AF8-D9C9-4EF0-9952-80476A178F31}" type="presParOf" srcId="{736ACFCA-C480-4280-9D8B-C6C62495005F}" destId="{26122E24-2CB4-4AB3-B38B-AF792D4294A7}" srcOrd="12" destOrd="0" presId="urn:microsoft.com/office/officeart/2005/8/layout/default"/>
    <dgm:cxn modelId="{C8184507-F3B2-4EE4-9201-DFCA5D8D4C4B}" type="presParOf" srcId="{736ACFCA-C480-4280-9D8B-C6C62495005F}" destId="{1F05A2E6-F8ED-4CD0-AE41-E5C210936240}" srcOrd="13" destOrd="0" presId="urn:microsoft.com/office/officeart/2005/8/layout/default"/>
    <dgm:cxn modelId="{261DFE01-56CB-49D5-A3FC-035224C91FBD}" type="presParOf" srcId="{736ACFCA-C480-4280-9D8B-C6C62495005F}" destId="{2830261E-AFEB-47CC-ACEC-D1D0E951A546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71D575-E1CC-4E86-BDC5-A3FDA4AB5BD3}">
      <dsp:nvSpPr>
        <dsp:cNvPr id="0" name=""/>
        <dsp:cNvSpPr/>
      </dsp:nvSpPr>
      <dsp:spPr>
        <a:xfrm>
          <a:off x="3385" y="722463"/>
          <a:ext cx="2685562" cy="1611337"/>
        </a:xfrm>
        <a:prstGeom prst="rect">
          <a:avLst/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u="none" kern="1200" dirty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16,000+ Scholarly Journals &amp; Magazines</a:t>
          </a:r>
        </a:p>
      </dsp:txBody>
      <dsp:txXfrm>
        <a:off x="3385" y="722463"/>
        <a:ext cx="2685562" cy="1611337"/>
      </dsp:txXfrm>
    </dsp:sp>
    <dsp:sp modelId="{604CD746-C6F4-44E9-9965-7749ADE9CE7F}">
      <dsp:nvSpPr>
        <dsp:cNvPr id="0" name=""/>
        <dsp:cNvSpPr/>
      </dsp:nvSpPr>
      <dsp:spPr>
        <a:xfrm>
          <a:off x="2957504" y="722463"/>
          <a:ext cx="2685562" cy="1611337"/>
        </a:xfrm>
        <a:prstGeom prst="rect">
          <a:avLst/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b="0" kern="1200" dirty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200,000+ eBooks</a:t>
          </a:r>
        </a:p>
      </dsp:txBody>
      <dsp:txXfrm>
        <a:off x="2957504" y="722463"/>
        <a:ext cx="2685562" cy="1611337"/>
      </dsp:txXfrm>
    </dsp:sp>
    <dsp:sp modelId="{01D3CB14-5382-4A51-B91D-31EF00E95F79}">
      <dsp:nvSpPr>
        <dsp:cNvPr id="0" name=""/>
        <dsp:cNvSpPr/>
      </dsp:nvSpPr>
      <dsp:spPr>
        <a:xfrm>
          <a:off x="5911623" y="722463"/>
          <a:ext cx="2685562" cy="1611337"/>
        </a:xfrm>
        <a:prstGeom prst="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Nearly 2 Million Non-Journal Content</a:t>
          </a:r>
        </a:p>
      </dsp:txBody>
      <dsp:txXfrm>
        <a:off x="5911623" y="722463"/>
        <a:ext cx="2685562" cy="1611337"/>
      </dsp:txXfrm>
    </dsp:sp>
    <dsp:sp modelId="{91895790-BB99-4C55-A4A0-48422500B917}">
      <dsp:nvSpPr>
        <dsp:cNvPr id="0" name=""/>
        <dsp:cNvSpPr/>
      </dsp:nvSpPr>
      <dsp:spPr>
        <a:xfrm>
          <a:off x="8869128" y="722463"/>
          <a:ext cx="2685562" cy="1611337"/>
        </a:xfrm>
        <a:prstGeom prst="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7334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b="0" kern="1200" dirty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High Quality IF titles ~indexed in Scopus and Web of Science</a:t>
          </a:r>
          <a:endParaRPr lang="en-US" sz="2400" b="0" kern="1200" dirty="0">
            <a:solidFill>
              <a:sysClr val="windowText" lastClr="000000"/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8869128" y="722463"/>
        <a:ext cx="2685562" cy="1611337"/>
      </dsp:txXfrm>
    </dsp:sp>
    <dsp:sp modelId="{2670063C-4D87-4439-B47A-E4EF6DA0FEE6}">
      <dsp:nvSpPr>
        <dsp:cNvPr id="0" name=""/>
        <dsp:cNvSpPr/>
      </dsp:nvSpPr>
      <dsp:spPr>
        <a:xfrm>
          <a:off x="3385" y="2602357"/>
          <a:ext cx="2685562" cy="1611337"/>
        </a:xfrm>
        <a:prstGeom prst="rect">
          <a:avLst/>
        </a:prstGeom>
        <a:solidFill>
          <a:srgbClr val="70AD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b="0" kern="1200" dirty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World Renowned Discovery Platform</a:t>
          </a:r>
        </a:p>
      </dsp:txBody>
      <dsp:txXfrm>
        <a:off x="3385" y="2602357"/>
        <a:ext cx="2685562" cy="1611337"/>
      </dsp:txXfrm>
    </dsp:sp>
    <dsp:sp modelId="{9A0BD30C-D207-4888-BEE2-6B140FA4DBA5}">
      <dsp:nvSpPr>
        <dsp:cNvPr id="0" name=""/>
        <dsp:cNvSpPr/>
      </dsp:nvSpPr>
      <dsp:spPr>
        <a:xfrm>
          <a:off x="2957504" y="2602357"/>
          <a:ext cx="2685562" cy="1611337"/>
        </a:xfrm>
        <a:prstGeom prst="rect">
          <a:avLst/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7334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b="0" kern="1200" dirty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Dedicated Library Portal</a:t>
          </a:r>
          <a:endParaRPr lang="en-US" sz="2400" b="0" kern="1200" dirty="0">
            <a:solidFill>
              <a:sysClr val="windowText" lastClr="000000"/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2957504" y="2602357"/>
        <a:ext cx="2685562" cy="1611337"/>
      </dsp:txXfrm>
    </dsp:sp>
    <dsp:sp modelId="{26122E24-2CB4-4AB3-B38B-AF792D4294A7}">
      <dsp:nvSpPr>
        <dsp:cNvPr id="0" name=""/>
        <dsp:cNvSpPr/>
      </dsp:nvSpPr>
      <dsp:spPr>
        <a:xfrm>
          <a:off x="5911623" y="2602357"/>
          <a:ext cx="2685562" cy="1611337"/>
        </a:xfrm>
        <a:prstGeom prst="rect">
          <a:avLst/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b="0" kern="1200" dirty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Remote Access Facility</a:t>
          </a:r>
          <a:endParaRPr lang="en-US" sz="2400" b="0" kern="1200" dirty="0">
            <a:solidFill>
              <a:sysClr val="windowText" lastClr="000000"/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5911623" y="2602357"/>
        <a:ext cx="2685562" cy="1611337"/>
      </dsp:txXfrm>
    </dsp:sp>
    <dsp:sp modelId="{2830261E-AFEB-47CC-ACEC-D1D0E951A546}">
      <dsp:nvSpPr>
        <dsp:cNvPr id="0" name=""/>
        <dsp:cNvSpPr/>
      </dsp:nvSpPr>
      <dsp:spPr>
        <a:xfrm>
          <a:off x="8865742" y="2602357"/>
          <a:ext cx="2685562" cy="1611337"/>
        </a:xfrm>
        <a:prstGeom prst="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b="0" kern="1200" dirty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Mobile App</a:t>
          </a:r>
          <a:endParaRPr lang="en-US" sz="2400" b="0" kern="1200" dirty="0">
            <a:solidFill>
              <a:sysClr val="windowText" lastClr="000000"/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8865742" y="2602357"/>
        <a:ext cx="2685562" cy="16113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64B7B9-79CF-4438-B96A-56F9CA5365F5}" type="datetimeFigureOut">
              <a:rPr lang="en-IN" smtClean="0"/>
              <a:t>07-03-2022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D15630-4C23-4A31-B232-1D88F5814A6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58318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39D2D-5BE7-468E-BCCE-F80847BE6AB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181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Subject Sets released January 2020 not listed in slide: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Aging &amp; Gerontology; American Contemporary Issues; Anthropology &amp; Archaeology; Career; Civil Engineering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Economics; Emergency Management; Emergency Medicine; ESL/EFL; Fine Arts; Healthcare Knowledge Management; Leadership &amp; Management; Literary Criticism &amp; Writing; Networking &amp; Security; Pharmaceutical Science; Sports Medicine &amp; Physical Therapy; Vocational Studies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839D2D-5BE7-468E-BCCE-F80847BE6A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962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15630-4C23-4A31-B232-1D88F5814A60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543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3B442-7DAA-4411-9C6A-10EA46574048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710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Dedicated Web Page</a:t>
            </a:r>
          </a:p>
          <a:p>
            <a:pPr algn="ctr"/>
            <a:endParaRPr lang="en-US" sz="12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Most Modern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in one Approach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Starting Place for research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Easily Identifiable &amp; </a:t>
            </a:r>
            <a:r>
              <a:rPr lang="en-US" sz="120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Integratable</a:t>
            </a:r>
            <a:endParaRPr lang="en-US" sz="12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Important News &amp; Updates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Readily Manageable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15630-4C23-4A31-B232-1D88F5814A60}" type="slidenum">
              <a:rPr lang="en-IN" smtClean="0"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99350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Subject Sets released January 2020 not listed in slide: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Aging &amp; Gerontology; American Contemporary Issues; Anthropology &amp; Archaeology; Career; Civil Engineering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Economics; Emergency Management; Emergency Medicine; ESL/EFL; Fine Arts; Healthcare Knowledge Management; Leadership &amp; Management; Literary Criticism &amp; Writing; Networking &amp; Security; Pharmaceutical Science; Sports Medicine &amp; Physical Therapy; Vocational Studies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39D2D-5BE7-468E-BCCE-F80847BE6AB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615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3B442-7DAA-4411-9C6A-10EA46574048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42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3B442-7DAA-4411-9C6A-10EA46574048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8888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15630-4C23-4A31-B232-1D88F5814A60}" type="slidenum">
              <a:rPr lang="en-IN" smtClean="0"/>
              <a:t>21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22651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73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38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492" y="4701211"/>
            <a:ext cx="7346674" cy="1325563"/>
          </a:xfrm>
        </p:spPr>
        <p:txBody>
          <a:bodyPr anchor="t"/>
          <a:lstStyle>
            <a:lvl1pPr algn="r"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492" y="1808922"/>
            <a:ext cx="7346674" cy="273326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300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10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3908367" cy="102371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1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92000" cy="2127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1483"/>
            <a:ext cx="10515600" cy="1783926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2298837"/>
            <a:ext cx="10515600" cy="775252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/>
          <a:srcRect l="27932" b="41002"/>
          <a:stretch/>
        </p:blipFill>
        <p:spPr>
          <a:xfrm>
            <a:off x="0" y="267316"/>
            <a:ext cx="3049186" cy="185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76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520687"/>
            <a:ext cx="10515600" cy="77525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945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2814"/>
            <a:ext cx="10515600" cy="648127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557758"/>
            <a:ext cx="10514012" cy="426308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077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2085"/>
            <a:ext cx="10515600" cy="648127"/>
          </a:xfrm>
        </p:spPr>
        <p:txBody>
          <a:bodyPr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653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4354157" cy="1990799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589322"/>
            <a:ext cx="4353500" cy="177828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056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7115827" cy="1990799"/>
          </a:xfrm>
        </p:spPr>
        <p:txBody>
          <a:bodyPr anchor="b"/>
          <a:lstStyle>
            <a:lvl1pPr algn="ctr">
              <a:defRPr sz="36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6" y="2589322"/>
            <a:ext cx="7114753" cy="177828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402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3150"/>
            <a:ext cx="3481137" cy="2221333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645300"/>
            <a:ext cx="3480612" cy="177828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274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95939"/>
            <a:ext cx="5181600" cy="38592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520687"/>
            <a:ext cx="10515600" cy="775252"/>
          </a:xfrm>
        </p:spPr>
        <p:txBody>
          <a:bodyPr/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799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3578" y="171483"/>
            <a:ext cx="6180221" cy="1325563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3578" y="1631981"/>
            <a:ext cx="6180221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401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109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12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34506"/>
            <a:ext cx="10363200" cy="647428"/>
          </a:xfrm>
        </p:spPr>
        <p:txBody>
          <a:bodyPr anchor="t" anchorCtr="0"/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1" y="2541645"/>
            <a:ext cx="10363199" cy="457200"/>
          </a:xfrm>
        </p:spPr>
        <p:txBody>
          <a:bodyPr/>
          <a:lstStyle>
            <a:lvl1pPr marL="0" indent="0" algn="ctr">
              <a:buNone/>
              <a:defRPr sz="20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Name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4719022" y="4881254"/>
            <a:ext cx="4460839" cy="457200"/>
          </a:xfrm>
        </p:spPr>
        <p:txBody>
          <a:bodyPr/>
          <a:lstStyle>
            <a:lvl1pPr marL="0" indent="0" algn="l">
              <a:buNone/>
              <a:defRPr sz="2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Phone Number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4719022" y="4070497"/>
            <a:ext cx="4460839" cy="457200"/>
          </a:xfrm>
        </p:spPr>
        <p:txBody>
          <a:bodyPr/>
          <a:lstStyle>
            <a:lvl1pPr marL="0" indent="0" algn="l">
              <a:buNone/>
              <a:defRPr sz="2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Email</a:t>
            </a:r>
          </a:p>
        </p:txBody>
      </p:sp>
    </p:spTree>
    <p:extLst>
      <p:ext uri="{BB962C8B-B14F-4D97-AF65-F5344CB8AC3E}">
        <p14:creationId xmlns:p14="http://schemas.microsoft.com/office/powerpoint/2010/main" val="361797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941839"/>
      </p:ext>
    </p:extLst>
  </p:cSld>
  <p:clrMapOvr>
    <a:masterClrMapping/>
  </p:clrMapOvr>
  <p:transition spd="med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13546"/>
            <a:ext cx="10363200" cy="756005"/>
          </a:xfrm>
        </p:spPr>
        <p:txBody>
          <a:bodyPr/>
          <a:lstStyle>
            <a:lvl1pPr algn="ctr">
              <a:defRPr sz="27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069550"/>
            <a:ext cx="10363200" cy="760868"/>
          </a:xfrm>
        </p:spPr>
        <p:txBody>
          <a:bodyPr/>
          <a:lstStyle>
            <a:lvl1pPr marL="0" indent="0" algn="ctr">
              <a:buNone/>
              <a:defRPr sz="135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668828"/>
            <a:ext cx="10363200" cy="1125537"/>
          </a:xfrm>
        </p:spPr>
        <p:txBody>
          <a:bodyPr/>
          <a:lstStyle>
            <a:lvl1pPr marL="0" indent="0" algn="ctr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3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7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685800" indent="0" algn="ctr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7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028700" indent="0" algn="ctr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7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371600" indent="0" algn="ctr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7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4948124"/>
      </p:ext>
    </p:extLst>
  </p:cSld>
  <p:clrMapOvr>
    <a:masterClrMapping/>
  </p:clrMapOvr>
  <p:transition spd="med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193635"/>
            <a:ext cx="10363200" cy="756005"/>
          </a:xfrm>
        </p:spPr>
        <p:txBody>
          <a:bodyPr/>
          <a:lstStyle>
            <a:lvl1pPr algn="ctr">
              <a:defRPr sz="15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2633585"/>
            <a:ext cx="10363200" cy="1125537"/>
          </a:xfrm>
        </p:spPr>
        <p:txBody>
          <a:bodyPr anchor="ctr"/>
          <a:lstStyle>
            <a:lvl1pPr marL="0" indent="0" algn="ctr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7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685800" indent="0" algn="ctr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7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028700" indent="0" algn="ctr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7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371600" indent="0" algn="ctr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7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1131851"/>
      </p:ext>
    </p:extLst>
  </p:cSld>
  <p:clrMapOvr>
    <a:masterClrMapping/>
  </p:clrMapOvr>
  <p:transition spd="med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2224533"/>
      </p:ext>
    </p:extLst>
  </p:cSld>
  <p:clrMapOvr>
    <a:masterClrMapping/>
  </p:clrMapOvr>
  <p:transition spd="med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574068"/>
          </a:xfrm>
        </p:spPr>
        <p:txBody>
          <a:bodyPr/>
          <a:lstStyle>
            <a:lvl1pPr>
              <a:defRPr sz="21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47406"/>
            <a:ext cx="10515600" cy="4935915"/>
          </a:xfrm>
        </p:spPr>
        <p:txBody>
          <a:bodyPr/>
          <a:lstStyle>
            <a:lvl1pPr>
              <a:spcBef>
                <a:spcPts val="300"/>
              </a:spcBef>
              <a:defRPr sz="1500"/>
            </a:lvl1pPr>
            <a:lvl2pPr>
              <a:spcBef>
                <a:spcPts val="300"/>
              </a:spcBef>
              <a:defRPr sz="1350"/>
            </a:lvl2pPr>
            <a:lvl3pPr>
              <a:spcBef>
                <a:spcPts val="300"/>
              </a:spcBef>
              <a:defRPr sz="1200"/>
            </a:lvl3pPr>
            <a:lvl4pPr>
              <a:spcBef>
                <a:spcPts val="300"/>
              </a:spcBef>
              <a:defRPr sz="1050"/>
            </a:lvl4pPr>
            <a:lvl5pPr>
              <a:spcBef>
                <a:spcPts val="300"/>
              </a:spcBef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9999472"/>
      </p:ext>
    </p:extLst>
  </p:cSld>
  <p:clrMapOvr>
    <a:masterClrMapping/>
  </p:clrMapOvr>
  <p:transition spd="med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977032"/>
            <a:ext cx="4347575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977032"/>
            <a:ext cx="5817296" cy="50062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1840477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77843"/>
            <a:ext cx="10515600" cy="110430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57193"/>
            <a:ext cx="5157787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557193"/>
            <a:ext cx="5183188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00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1557"/>
            <a:ext cx="10515600" cy="39217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182059"/>
            <a:ext cx="10515600" cy="629977"/>
          </a:xfrm>
        </p:spPr>
        <p:txBody>
          <a:bodyPr/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7937450"/>
      </p:ext>
    </p:extLst>
  </p:cSld>
  <p:clrMapOvr>
    <a:masterClrMapping/>
  </p:clrMapOvr>
  <p:transition spd="med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1171" y="1677972"/>
            <a:ext cx="6932628" cy="43053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1" y="1677972"/>
            <a:ext cx="3394435" cy="612741"/>
          </a:xfrm>
        </p:spPr>
        <p:txBody>
          <a:bodyPr/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0623284"/>
      </p:ext>
    </p:extLst>
  </p:cSld>
  <p:clrMapOvr>
    <a:masterClrMapping/>
  </p:clrMapOvr>
  <p:transition spd="med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3077" y="1225487"/>
            <a:ext cx="7950723" cy="475783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5783087"/>
      </p:ext>
    </p:extLst>
  </p:cSld>
  <p:clrMapOvr>
    <a:masterClrMapping/>
  </p:clrMapOvr>
  <p:transition spd="med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7257833"/>
      </p:ext>
    </p:extLst>
  </p:cSld>
  <p:clrMapOvr>
    <a:masterClrMapping/>
  </p:clrMapOvr>
  <p:transition spd="med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1068309"/>
            <a:ext cx="4347575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6" y="1068309"/>
            <a:ext cx="5817295" cy="4351338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3893089"/>
      </p:ext>
    </p:extLst>
  </p:cSld>
  <p:clrMapOvr>
    <a:masterClrMapping/>
  </p:clrMapOvr>
  <p:transition spd="med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6"/>
            <a:ext cx="10515600" cy="1997555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5040525"/>
      </p:ext>
    </p:extLst>
  </p:cSld>
  <p:clrMapOvr>
    <a:masterClrMapping/>
  </p:clrMapOvr>
  <p:transition spd="med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7"/>
            <a:ext cx="10515600" cy="1997555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879936"/>
            <a:ext cx="10515600" cy="1500187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8055623"/>
      </p:ext>
    </p:extLst>
  </p:cSld>
  <p:clrMapOvr>
    <a:masterClrMapping/>
  </p:clrMapOvr>
  <p:transition spd="med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767794"/>
      </p:ext>
    </p:extLst>
  </p:cSld>
  <p:clrMapOvr>
    <a:masterClrMapping/>
  </p:clrMapOvr>
  <p:transition spd="med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2" y="1630496"/>
            <a:ext cx="3543300" cy="4535450"/>
          </a:xfrm>
        </p:spPr>
        <p:txBody>
          <a:bodyPr/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2" y="1630496"/>
            <a:ext cx="3543300" cy="4535450"/>
          </a:xfrm>
        </p:spPr>
        <p:txBody>
          <a:bodyPr/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149926"/>
      </p:ext>
    </p:extLst>
  </p:cSld>
  <p:clrMapOvr>
    <a:masterClrMapping/>
  </p:clrMapOvr>
  <p:transition spd="med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95939"/>
            <a:ext cx="5181600" cy="38592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28385"/>
            <a:ext cx="10515600" cy="667555"/>
          </a:xfrm>
        </p:spPr>
        <p:txBody>
          <a:bodyPr/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8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4187057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438939" cy="453545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6531" y="1630496"/>
            <a:ext cx="3438939" cy="453545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914861" y="1630496"/>
            <a:ext cx="3438939" cy="453545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50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5131"/>
            <a:ext cx="10515600" cy="101897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57193"/>
            <a:ext cx="5157787" cy="697509"/>
          </a:xfrm>
          <a:solidFill>
            <a:schemeClr val="accent2"/>
          </a:solidFill>
        </p:spPr>
        <p:txBody>
          <a:bodyPr anchor="ctr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557193"/>
            <a:ext cx="5183188" cy="697509"/>
          </a:xfrm>
          <a:solidFill>
            <a:schemeClr val="accent2"/>
          </a:solidFill>
        </p:spPr>
        <p:txBody>
          <a:bodyPr anchor="ctr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975566"/>
      </p:ext>
    </p:extLst>
  </p:cSld>
  <p:clrMapOvr>
    <a:masterClrMapping/>
  </p:clrMapOvr>
  <p:transition spd="med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438939" cy="453545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6531" y="1630496"/>
            <a:ext cx="3438939" cy="453545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914861" y="1630496"/>
            <a:ext cx="3438939" cy="453545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1517153"/>
      </p:ext>
    </p:extLst>
  </p:cSld>
  <p:clrMapOvr>
    <a:masterClrMapping/>
  </p:clrMapOvr>
  <p:transition spd="med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492" y="4701213"/>
            <a:ext cx="7346675" cy="1325563"/>
          </a:xfrm>
        </p:spPr>
        <p:txBody>
          <a:bodyPr/>
          <a:lstStyle>
            <a:lvl1pPr algn="r">
              <a:defRPr sz="15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492" y="1808924"/>
            <a:ext cx="7346675" cy="2733261"/>
          </a:xfrm>
        </p:spPr>
        <p:txBody>
          <a:bodyPr/>
          <a:lstStyle>
            <a:lvl1pPr marL="68580" indent="-34290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7369504"/>
      </p:ext>
    </p:extLst>
  </p:cSld>
  <p:clrMapOvr>
    <a:masterClrMapping/>
  </p:clrMapOvr>
  <p:transition spd="med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100369"/>
      </p:ext>
    </p:extLst>
  </p:cSld>
  <p:clrMapOvr>
    <a:masterClrMapping/>
  </p:clrMapOvr>
  <p:transition spd="med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473336"/>
            <a:ext cx="3908367" cy="102371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9918563"/>
      </p:ext>
    </p:extLst>
  </p:cSld>
  <p:clrMapOvr>
    <a:masterClrMapping/>
  </p:clrMapOvr>
  <p:transition spd="med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1900D8-2ABC-4083-AA99-7F8F9552CC69}"/>
              </a:ext>
            </a:extLst>
          </p:cNvPr>
          <p:cNvSpPr/>
          <p:nvPr userDrawn="1"/>
        </p:nvSpPr>
        <p:spPr>
          <a:xfrm>
            <a:off x="0" y="0"/>
            <a:ext cx="12192000" cy="212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CEAE239F-99F5-41A6-BC01-AFD78A98DC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3" b="41002"/>
          <a:stretch>
            <a:fillRect/>
          </a:stretch>
        </p:blipFill>
        <p:spPr bwMode="auto">
          <a:xfrm>
            <a:off x="0" y="266700"/>
            <a:ext cx="3050117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1483"/>
            <a:ext cx="10515600" cy="1783926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2298837"/>
            <a:ext cx="10515600" cy="775252"/>
          </a:xfrm>
        </p:spPr>
        <p:txBody>
          <a:bodyPr/>
          <a:lstStyle>
            <a:lvl1pPr marL="0" indent="0" algn="ctr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881005"/>
      </p:ext>
    </p:extLst>
  </p:cSld>
  <p:clrMapOvr>
    <a:masterClrMapping/>
  </p:clrMapOvr>
  <p:transition spd="med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520687"/>
            <a:ext cx="10515600" cy="775252"/>
          </a:xfrm>
        </p:spPr>
        <p:txBody>
          <a:bodyPr/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3599776"/>
      </p:ext>
    </p:extLst>
  </p:cSld>
  <p:clrMapOvr>
    <a:masterClrMapping/>
  </p:clrMapOvr>
  <p:transition spd="med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2816"/>
            <a:ext cx="10515600" cy="648127"/>
          </a:xfrm>
        </p:spPr>
        <p:txBody>
          <a:bodyPr anchor="b"/>
          <a:lstStyle>
            <a:lvl1pPr algn="ctr">
              <a:defRPr sz="21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557758"/>
            <a:ext cx="10514012" cy="426308"/>
          </a:xfrm>
        </p:spPr>
        <p:txBody>
          <a:bodyPr/>
          <a:lstStyle>
            <a:lvl1pPr marL="0" indent="0" algn="ctr"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2404616"/>
      </p:ext>
    </p:extLst>
  </p:cSld>
  <p:clrMapOvr>
    <a:masterClrMapping/>
  </p:clrMapOvr>
  <p:transition spd="med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2087"/>
            <a:ext cx="10515600" cy="648127"/>
          </a:xfrm>
        </p:spPr>
        <p:txBody>
          <a:bodyPr/>
          <a:lstStyle>
            <a:lvl1pPr algn="ctr">
              <a:defRPr sz="21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85511379"/>
      </p:ext>
    </p:extLst>
  </p:cSld>
  <p:clrMapOvr>
    <a:masterClrMapping/>
  </p:clrMapOvr>
  <p:transition spd="med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4354157" cy="1990799"/>
          </a:xfrm>
        </p:spPr>
        <p:txBody>
          <a:bodyPr anchor="b"/>
          <a:lstStyle>
            <a:lvl1pPr algn="ctr">
              <a:defRPr sz="21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589322"/>
            <a:ext cx="4353500" cy="1778282"/>
          </a:xfrm>
        </p:spPr>
        <p:txBody>
          <a:bodyPr/>
          <a:lstStyle>
            <a:lvl1pPr marL="0" indent="0" algn="ctr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7502895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27382"/>
            <a:ext cx="10515600" cy="930516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57898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675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7115827" cy="1990799"/>
          </a:xfrm>
        </p:spPr>
        <p:txBody>
          <a:bodyPr anchor="b"/>
          <a:lstStyle>
            <a:lvl1pPr algn="ctr">
              <a:defRPr sz="27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589322"/>
            <a:ext cx="7114753" cy="177828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3121300"/>
      </p:ext>
    </p:extLst>
  </p:cSld>
  <p:clrMapOvr>
    <a:masterClrMapping/>
  </p:clrMapOvr>
  <p:transition spd="med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13152"/>
            <a:ext cx="3481137" cy="2221333"/>
          </a:xfrm>
        </p:spPr>
        <p:txBody>
          <a:bodyPr anchor="b"/>
          <a:lstStyle>
            <a:lvl1pPr algn="ctr">
              <a:defRPr sz="21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645300"/>
            <a:ext cx="3480612" cy="1778282"/>
          </a:xfrm>
        </p:spPr>
        <p:txBody>
          <a:bodyPr/>
          <a:lstStyle>
            <a:lvl1pPr marL="0" indent="0" algn="ctr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9855497"/>
      </p:ext>
    </p:extLst>
  </p:cSld>
  <p:clrMapOvr>
    <a:masterClrMapping/>
  </p:clrMapOvr>
  <p:transition spd="med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3579" y="171485"/>
            <a:ext cx="6180221" cy="1325563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3579" y="1631981"/>
            <a:ext cx="6180221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2605314"/>
      </p:ext>
    </p:extLst>
  </p:cSld>
  <p:clrMapOvr>
    <a:masterClrMapping/>
  </p:clrMapOvr>
  <p:transition spd="med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8966662"/>
      </p:ext>
    </p:extLst>
  </p:cSld>
  <p:clrMapOvr>
    <a:masterClrMapping/>
  </p:clrMapOvr>
  <p:transition spd="med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160365"/>
      </p:ext>
    </p:extLst>
  </p:cSld>
  <p:clrMapOvr>
    <a:masterClrMapping/>
  </p:clrMapOvr>
  <p:transition spd="med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34506"/>
            <a:ext cx="10363200" cy="647428"/>
          </a:xfrm>
        </p:spPr>
        <p:txBody>
          <a:bodyPr/>
          <a:lstStyle>
            <a:lvl1pPr algn="ctr"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2" y="2541645"/>
            <a:ext cx="10363199" cy="457200"/>
          </a:xfrm>
        </p:spPr>
        <p:txBody>
          <a:bodyPr/>
          <a:lstStyle>
            <a:lvl1pPr marL="0" indent="0" algn="ctr">
              <a:buNone/>
              <a:defRPr sz="1500" b="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4719023" y="4881254"/>
            <a:ext cx="4460839" cy="457200"/>
          </a:xfrm>
        </p:spPr>
        <p:txBody>
          <a:bodyPr/>
          <a:lstStyle>
            <a:lvl1pPr marL="0" indent="0" algn="l">
              <a:buNone/>
              <a:defRPr sz="1500" baseline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1"/>
          </p:nvPr>
        </p:nvSpPr>
        <p:spPr>
          <a:xfrm>
            <a:off x="4719023" y="4070497"/>
            <a:ext cx="4460839" cy="457200"/>
          </a:xfrm>
        </p:spPr>
        <p:txBody>
          <a:bodyPr/>
          <a:lstStyle>
            <a:lvl1pPr marL="0" indent="0" algn="l">
              <a:buNone/>
              <a:defRPr sz="1500" baseline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3240532"/>
      </p:ext>
    </p:extLst>
  </p:cSld>
  <p:clrMapOvr>
    <a:masterClrMapping/>
  </p:clrMapOvr>
  <p:transition spd="med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98CD2EBA-C666-40C1-80F1-3E535FF14D1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31750" y="-60325"/>
            <a:ext cx="12223751" cy="69183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63000">
                <a:srgbClr val="FFFFFF"/>
              </a:gs>
              <a:gs pos="100000">
                <a:srgbClr val="DCE6F2"/>
              </a:gs>
            </a:gsLst>
            <a:lin ang="15240000"/>
          </a:gra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800"/>
          </a:p>
        </p:txBody>
      </p:sp>
      <p:sp>
        <p:nvSpPr>
          <p:cNvPr id="4" name="Hexagon 9">
            <a:extLst>
              <a:ext uri="{FF2B5EF4-FFF2-40B4-BE49-F238E27FC236}">
                <a16:creationId xmlns:a16="http://schemas.microsoft.com/office/drawing/2014/main" id="{0FB2EDB4-64FC-4E3D-9C19-5CDB6FA0963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7152" y="1657351"/>
            <a:ext cx="1096433" cy="822325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FFFF">
              <a:alpha val="49019"/>
            </a:srgbClr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800"/>
          </a:p>
        </p:txBody>
      </p:sp>
      <p:sp>
        <p:nvSpPr>
          <p:cNvPr id="5" name="Hexagon 10">
            <a:extLst>
              <a:ext uri="{FF2B5EF4-FFF2-40B4-BE49-F238E27FC236}">
                <a16:creationId xmlns:a16="http://schemas.microsoft.com/office/drawing/2014/main" id="{414E4275-485D-4E5C-878A-E25C1500F0F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20752" y="1236663"/>
            <a:ext cx="1096433" cy="823912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FFFF">
              <a:alpha val="49019"/>
            </a:srgbClr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800"/>
          </a:p>
        </p:txBody>
      </p:sp>
      <p:pic>
        <p:nvPicPr>
          <p:cNvPr id="6" name="Picture 11" descr="EBSCO logo.png">
            <a:extLst>
              <a:ext uri="{FF2B5EF4-FFF2-40B4-BE49-F238E27FC236}">
                <a16:creationId xmlns:a16="http://schemas.microsoft.com/office/drawing/2014/main" id="{FFA5CDAE-473A-46F9-8654-2EA5F72F3E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617" y="6096000"/>
            <a:ext cx="1930400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exagon 15">
            <a:extLst>
              <a:ext uri="{FF2B5EF4-FFF2-40B4-BE49-F238E27FC236}">
                <a16:creationId xmlns:a16="http://schemas.microsoft.com/office/drawing/2014/main" id="{35BDCC95-5BA0-4859-A666-84E4B4AC857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90701" y="1647825"/>
            <a:ext cx="1096433" cy="823913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FFFF">
              <a:alpha val="49019"/>
            </a:srgbClr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8" name="Hexagon 16">
            <a:extLst>
              <a:ext uri="{FF2B5EF4-FFF2-40B4-BE49-F238E27FC236}">
                <a16:creationId xmlns:a16="http://schemas.microsoft.com/office/drawing/2014/main" id="{16C472D2-E009-4403-B3A1-1C19A4AD4BC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84351" y="817564"/>
            <a:ext cx="1098549" cy="822325"/>
          </a:xfrm>
          <a:prstGeom prst="hexagon">
            <a:avLst>
              <a:gd name="adj" fmla="val 25002"/>
              <a:gd name="vf" fmla="val 115470"/>
            </a:avLst>
          </a:prstGeom>
          <a:solidFill>
            <a:srgbClr val="FFFFFF">
              <a:alpha val="49019"/>
            </a:srgbClr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" name="Hexagon 17">
            <a:extLst>
              <a:ext uri="{FF2B5EF4-FFF2-40B4-BE49-F238E27FC236}">
                <a16:creationId xmlns:a16="http://schemas.microsoft.com/office/drawing/2014/main" id="{9E7741D8-71FA-42B3-93F1-28DA6BBB6E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660652" y="1220789"/>
            <a:ext cx="1096433" cy="822325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FFFF">
              <a:alpha val="49019"/>
            </a:srgbClr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ADCA2A-4298-42C3-8E92-F5DE9245D67D}"/>
              </a:ext>
            </a:extLst>
          </p:cNvPr>
          <p:cNvCxnSpPr/>
          <p:nvPr userDrawn="1"/>
        </p:nvCxnSpPr>
        <p:spPr>
          <a:xfrm>
            <a:off x="2235200" y="2362200"/>
            <a:ext cx="7924800" cy="0"/>
          </a:xfrm>
          <a:prstGeom prst="line">
            <a:avLst/>
          </a:prstGeom>
          <a:ln w="31750" cap="rnd" cmpd="sng">
            <a:solidFill>
              <a:srgbClr val="37609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5282360-20B4-471B-98CA-CDA34501B6D5}"/>
              </a:ext>
            </a:extLst>
          </p:cNvPr>
          <p:cNvCxnSpPr/>
          <p:nvPr userDrawn="1"/>
        </p:nvCxnSpPr>
        <p:spPr>
          <a:xfrm>
            <a:off x="2235200" y="3852863"/>
            <a:ext cx="7924800" cy="0"/>
          </a:xfrm>
          <a:prstGeom prst="line">
            <a:avLst/>
          </a:prstGeom>
          <a:ln w="31750" cap="rnd" cmpd="sng">
            <a:solidFill>
              <a:srgbClr val="37609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67001"/>
            <a:ext cx="12192000" cy="784225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41410368"/>
      </p:ext>
    </p:extLst>
  </p:cSld>
  <p:clrMapOvr>
    <a:masterClrMapping/>
  </p:clrMapOvr>
  <p:transition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028655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7"/>
            <a:ext cx="11329259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760728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5619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492" y="4701213"/>
            <a:ext cx="7346675" cy="1325563"/>
          </a:xfrm>
        </p:spPr>
        <p:txBody>
          <a:bodyPr anchor="t"/>
          <a:lstStyle>
            <a:lvl1pPr algn="r">
              <a:defRPr sz="15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492" y="1808924"/>
            <a:ext cx="7346675" cy="2733261"/>
          </a:xfrm>
        </p:spPr>
        <p:txBody>
          <a:bodyPr/>
          <a:lstStyle>
            <a:lvl1pPr marL="68580" indent="-34290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037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3" y="977033"/>
            <a:ext cx="4347575" cy="132556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977033"/>
            <a:ext cx="5817296" cy="50062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830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9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520687"/>
            <a:ext cx="10515600" cy="775252"/>
          </a:xfrm>
        </p:spPr>
        <p:txBody>
          <a:bodyPr/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728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2816"/>
            <a:ext cx="10515600" cy="648127"/>
          </a:xfrm>
        </p:spPr>
        <p:txBody>
          <a:bodyPr/>
          <a:lstStyle>
            <a:lvl1pPr algn="ctr">
              <a:defRPr sz="21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557758"/>
            <a:ext cx="10514012" cy="426308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280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2816"/>
            <a:ext cx="10515600" cy="648127"/>
          </a:xfrm>
        </p:spPr>
        <p:txBody>
          <a:bodyPr/>
          <a:lstStyle>
            <a:lvl1pPr algn="ctr">
              <a:defRPr sz="21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430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5289796"/>
            <a:ext cx="10363200" cy="756005"/>
          </a:xfrm>
        </p:spPr>
        <p:txBody>
          <a:bodyPr anchor="ctr" anchorCtr="0"/>
          <a:lstStyle>
            <a:lvl1pPr algn="ctr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6067314"/>
            <a:ext cx="9144000" cy="320040"/>
          </a:xfrm>
        </p:spPr>
        <p:txBody>
          <a:bodyPr anchor="ctr" anchorCtr="0"/>
          <a:lstStyle>
            <a:lvl1pPr marL="0" indent="0" algn="ctr">
              <a:buNone/>
              <a:defRPr sz="105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2805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6163"/>
            <a:ext cx="10515600" cy="648127"/>
          </a:xfrm>
        </p:spPr>
        <p:txBody>
          <a:bodyPr/>
          <a:lstStyle>
            <a:lvl1pPr algn="ctr">
              <a:defRPr sz="21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724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0"/>
            <a:ext cx="12191496" cy="6522450"/>
          </a:xfrm>
          <a:prstGeom prst="rect">
            <a:avLst/>
          </a:prstGeom>
        </p:spPr>
      </p:pic>
      <p:sp>
        <p:nvSpPr>
          <p:cNvPr id="6" name="Rectangle 3"/>
          <p:cNvSpPr/>
          <p:nvPr userDrawn="1"/>
        </p:nvSpPr>
        <p:spPr>
          <a:xfrm>
            <a:off x="379" y="2"/>
            <a:ext cx="6976892" cy="6522181"/>
          </a:xfrm>
          <a:custGeom>
            <a:avLst/>
            <a:gdLst>
              <a:gd name="connsiteX0" fmla="*/ 0 w 6976892"/>
              <a:gd name="connsiteY0" fmla="*/ 0 h 6522181"/>
              <a:gd name="connsiteX1" fmla="*/ 6976892 w 6976892"/>
              <a:gd name="connsiteY1" fmla="*/ 0 h 6522181"/>
              <a:gd name="connsiteX2" fmla="*/ 6976892 w 6976892"/>
              <a:gd name="connsiteY2" fmla="*/ 6522181 h 6522181"/>
              <a:gd name="connsiteX3" fmla="*/ 0 w 6976892"/>
              <a:gd name="connsiteY3" fmla="*/ 6522181 h 6522181"/>
              <a:gd name="connsiteX4" fmla="*/ 0 w 6976892"/>
              <a:gd name="connsiteY4" fmla="*/ 0 h 6522181"/>
              <a:gd name="connsiteX0" fmla="*/ 0 w 6976892"/>
              <a:gd name="connsiteY0" fmla="*/ 0 h 6522181"/>
              <a:gd name="connsiteX1" fmla="*/ 4154179 w 6976892"/>
              <a:gd name="connsiteY1" fmla="*/ 59635 h 6522181"/>
              <a:gd name="connsiteX2" fmla="*/ 6976892 w 6976892"/>
              <a:gd name="connsiteY2" fmla="*/ 6522181 h 6522181"/>
              <a:gd name="connsiteX3" fmla="*/ 0 w 6976892"/>
              <a:gd name="connsiteY3" fmla="*/ 6522181 h 6522181"/>
              <a:gd name="connsiteX4" fmla="*/ 0 w 6976892"/>
              <a:gd name="connsiteY4" fmla="*/ 0 h 6522181"/>
              <a:gd name="connsiteX0" fmla="*/ 0 w 6976892"/>
              <a:gd name="connsiteY0" fmla="*/ 9939 h 6532120"/>
              <a:gd name="connsiteX1" fmla="*/ 4820100 w 6976892"/>
              <a:gd name="connsiteY1" fmla="*/ 0 h 6532120"/>
              <a:gd name="connsiteX2" fmla="*/ 6976892 w 6976892"/>
              <a:gd name="connsiteY2" fmla="*/ 6532120 h 6532120"/>
              <a:gd name="connsiteX3" fmla="*/ 0 w 6976892"/>
              <a:gd name="connsiteY3" fmla="*/ 6532120 h 6532120"/>
              <a:gd name="connsiteX4" fmla="*/ 0 w 6976892"/>
              <a:gd name="connsiteY4" fmla="*/ 9939 h 6532120"/>
              <a:gd name="connsiteX0" fmla="*/ 0 w 6976892"/>
              <a:gd name="connsiteY0" fmla="*/ 0 h 6522181"/>
              <a:gd name="connsiteX1" fmla="*/ 4760466 w 6976892"/>
              <a:gd name="connsiteY1" fmla="*/ 19878 h 6522181"/>
              <a:gd name="connsiteX2" fmla="*/ 6976892 w 6976892"/>
              <a:gd name="connsiteY2" fmla="*/ 6522181 h 6522181"/>
              <a:gd name="connsiteX3" fmla="*/ 0 w 6976892"/>
              <a:gd name="connsiteY3" fmla="*/ 6522181 h 6522181"/>
              <a:gd name="connsiteX4" fmla="*/ 0 w 6976892"/>
              <a:gd name="connsiteY4" fmla="*/ 0 h 6522181"/>
              <a:gd name="connsiteX0" fmla="*/ 0 w 6976892"/>
              <a:gd name="connsiteY0" fmla="*/ 0 h 6522181"/>
              <a:gd name="connsiteX1" fmla="*/ 4820101 w 6976892"/>
              <a:gd name="connsiteY1" fmla="*/ 9939 h 6522181"/>
              <a:gd name="connsiteX2" fmla="*/ 6976892 w 6976892"/>
              <a:gd name="connsiteY2" fmla="*/ 6522181 h 6522181"/>
              <a:gd name="connsiteX3" fmla="*/ 0 w 6976892"/>
              <a:gd name="connsiteY3" fmla="*/ 6522181 h 6522181"/>
              <a:gd name="connsiteX4" fmla="*/ 0 w 6976892"/>
              <a:gd name="connsiteY4" fmla="*/ 0 h 6522181"/>
              <a:gd name="connsiteX0" fmla="*/ 0 w 6976892"/>
              <a:gd name="connsiteY0" fmla="*/ 0 h 6522181"/>
              <a:gd name="connsiteX1" fmla="*/ 4770405 w 6976892"/>
              <a:gd name="connsiteY1" fmla="*/ 0 h 6522181"/>
              <a:gd name="connsiteX2" fmla="*/ 6976892 w 6976892"/>
              <a:gd name="connsiteY2" fmla="*/ 6522181 h 6522181"/>
              <a:gd name="connsiteX3" fmla="*/ 0 w 6976892"/>
              <a:gd name="connsiteY3" fmla="*/ 6522181 h 6522181"/>
              <a:gd name="connsiteX4" fmla="*/ 0 w 6976892"/>
              <a:gd name="connsiteY4" fmla="*/ 0 h 6522181"/>
              <a:gd name="connsiteX0" fmla="*/ 0 w 6976892"/>
              <a:gd name="connsiteY0" fmla="*/ 0 h 6522181"/>
              <a:gd name="connsiteX1" fmla="*/ 4820100 w 6976892"/>
              <a:gd name="connsiteY1" fmla="*/ 0 h 6522181"/>
              <a:gd name="connsiteX2" fmla="*/ 6976892 w 6976892"/>
              <a:gd name="connsiteY2" fmla="*/ 6522181 h 6522181"/>
              <a:gd name="connsiteX3" fmla="*/ 0 w 6976892"/>
              <a:gd name="connsiteY3" fmla="*/ 6522181 h 6522181"/>
              <a:gd name="connsiteX4" fmla="*/ 0 w 6976892"/>
              <a:gd name="connsiteY4" fmla="*/ 0 h 6522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76892" h="6522181">
                <a:moveTo>
                  <a:pt x="0" y="0"/>
                </a:moveTo>
                <a:lnTo>
                  <a:pt x="4820100" y="0"/>
                </a:lnTo>
                <a:lnTo>
                  <a:pt x="6976892" y="6522181"/>
                </a:lnTo>
                <a:lnTo>
                  <a:pt x="0" y="652218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4354157" cy="1990799"/>
          </a:xfrm>
        </p:spPr>
        <p:txBody>
          <a:bodyPr/>
          <a:lstStyle>
            <a:lvl1pPr algn="ctr">
              <a:defRPr sz="21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589322"/>
            <a:ext cx="4353500" cy="1778282"/>
          </a:xfrm>
        </p:spPr>
        <p:txBody>
          <a:bodyPr/>
          <a:lstStyle>
            <a:lvl1pPr marL="0" indent="0" algn="ctr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531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3481137" cy="2534484"/>
          </a:xfrm>
        </p:spPr>
        <p:txBody>
          <a:bodyPr/>
          <a:lstStyle>
            <a:lvl1pPr algn="ctr">
              <a:defRPr sz="21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3010427"/>
            <a:ext cx="3480612" cy="1778282"/>
          </a:xfrm>
        </p:spPr>
        <p:txBody>
          <a:bodyPr/>
          <a:lstStyle>
            <a:lvl1pPr marL="0" indent="0" algn="ctr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585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19"/>
          <a:stretch/>
        </p:blipFill>
        <p:spPr>
          <a:xfrm>
            <a:off x="504" y="4788710"/>
            <a:ext cx="12191496" cy="17337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3481137" cy="2534484"/>
          </a:xfrm>
        </p:spPr>
        <p:txBody>
          <a:bodyPr/>
          <a:lstStyle>
            <a:lvl1pPr algn="ctr">
              <a:defRPr sz="21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3010427"/>
            <a:ext cx="3480612" cy="1778282"/>
          </a:xfrm>
        </p:spPr>
        <p:txBody>
          <a:bodyPr/>
          <a:lstStyle>
            <a:lvl1pPr marL="0" indent="0" algn="ctr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691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0755"/>
            <a:ext cx="10515600" cy="99139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19"/>
          <a:stretch/>
        </p:blipFill>
        <p:spPr>
          <a:xfrm>
            <a:off x="504" y="4788710"/>
            <a:ext cx="12191496" cy="173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1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3579" y="171485"/>
            <a:ext cx="6180221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3579" y="1631981"/>
            <a:ext cx="6180221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620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554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21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34506"/>
            <a:ext cx="10363200" cy="647428"/>
          </a:xfrm>
        </p:spPr>
        <p:txBody>
          <a:bodyPr anchor="t" anchorCtr="0"/>
          <a:lstStyle>
            <a:lvl1pPr algn="ctr"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2" y="2541645"/>
            <a:ext cx="10363199" cy="457200"/>
          </a:xfrm>
        </p:spPr>
        <p:txBody>
          <a:bodyPr/>
          <a:lstStyle>
            <a:lvl1pPr marL="0" indent="0" algn="ctr">
              <a:buNone/>
              <a:defRPr sz="1500" b="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Name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4719023" y="4881254"/>
            <a:ext cx="4460839" cy="457200"/>
          </a:xfrm>
        </p:spPr>
        <p:txBody>
          <a:bodyPr/>
          <a:lstStyle>
            <a:lvl1pPr marL="0" indent="0" algn="l">
              <a:buNone/>
              <a:defRPr sz="1500" baseline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edit Phone Number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4719023" y="4070497"/>
            <a:ext cx="4460839" cy="457200"/>
          </a:xfrm>
        </p:spPr>
        <p:txBody>
          <a:bodyPr/>
          <a:lstStyle>
            <a:lvl1pPr marL="0" indent="0" algn="l">
              <a:buNone/>
              <a:defRPr sz="1500" baseline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edit Email</a:t>
            </a:r>
          </a:p>
        </p:txBody>
      </p:sp>
    </p:spTree>
    <p:extLst>
      <p:ext uri="{BB962C8B-B14F-4D97-AF65-F5344CB8AC3E}">
        <p14:creationId xmlns:p14="http://schemas.microsoft.com/office/powerpoint/2010/main" val="329024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577681"/>
            <a:ext cx="10363200" cy="756005"/>
          </a:xfrm>
        </p:spPr>
        <p:txBody>
          <a:bodyPr anchor="t" anchorCtr="0"/>
          <a:lstStyle>
            <a:lvl1pPr algn="ctr"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3141248"/>
            <a:ext cx="10363200" cy="1125537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375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893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79622"/>
            <a:ext cx="6444048" cy="556055"/>
          </a:xfrm>
          <a:solidFill>
            <a:schemeClr val="bg1">
              <a:alpha val="25000"/>
            </a:schemeClr>
          </a:solidFill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235679"/>
            <a:ext cx="6444048" cy="2434281"/>
          </a:xfrm>
          <a:solidFill>
            <a:schemeClr val="bg2"/>
          </a:solidFill>
        </p:spPr>
        <p:txBody>
          <a:bodyPr lIns="182880" tIns="182880" rIns="182880" bIns="182880"/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648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4196080"/>
            <a:ext cx="3543300" cy="1969865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>
              <a:spcBef>
                <a:spcPts val="600"/>
              </a:spcBef>
              <a:defRPr sz="1600"/>
            </a:lvl2pPr>
            <a:lvl3pPr>
              <a:spcBef>
                <a:spcPts val="600"/>
              </a:spcBef>
              <a:defRPr sz="1400"/>
            </a:lvl3pPr>
            <a:lvl4pPr>
              <a:spcBef>
                <a:spcPts val="600"/>
              </a:spcBef>
              <a:defRPr sz="1200"/>
            </a:lvl4pPr>
            <a:lvl5pPr>
              <a:spcBef>
                <a:spcPts val="600"/>
              </a:spcBef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4349" y="4196080"/>
            <a:ext cx="3543300" cy="1969865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>
              <a:spcBef>
                <a:spcPts val="600"/>
              </a:spcBef>
              <a:defRPr sz="1600"/>
            </a:lvl2pPr>
            <a:lvl3pPr>
              <a:spcBef>
                <a:spcPts val="600"/>
              </a:spcBef>
              <a:defRPr sz="1400"/>
            </a:lvl3pPr>
            <a:lvl4pPr>
              <a:spcBef>
                <a:spcPts val="600"/>
              </a:spcBef>
              <a:defRPr sz="1200"/>
            </a:lvl4pPr>
            <a:lvl5pPr>
              <a:spcBef>
                <a:spcPts val="600"/>
              </a:spcBef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838200" y="1122216"/>
            <a:ext cx="10515599" cy="1285704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527E9ED-32C4-48FB-A38E-29939DA8EC20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838199" y="2599549"/>
            <a:ext cx="10515599" cy="863652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>
              <a:spcBef>
                <a:spcPts val="600"/>
              </a:spcBef>
              <a:defRPr sz="1600"/>
            </a:lvl2pPr>
            <a:lvl3pPr>
              <a:spcBef>
                <a:spcPts val="600"/>
              </a:spcBef>
              <a:defRPr sz="1400"/>
            </a:lvl3pPr>
            <a:lvl4pPr>
              <a:spcBef>
                <a:spcPts val="600"/>
              </a:spcBef>
              <a:defRPr sz="1200"/>
            </a:lvl4pPr>
            <a:lvl5pPr>
              <a:spcBef>
                <a:spcPts val="600"/>
              </a:spcBef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634DE3B-C841-412E-9CF4-3514056810A9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838200" y="3646028"/>
            <a:ext cx="10515599" cy="550052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DBD78F4-5F2E-41B4-AEBC-B740952AF1B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38200" y="2047098"/>
            <a:ext cx="10515599" cy="550052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2B082F5-8295-4DC0-8B1A-8D6969DA8A2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810497" y="4196080"/>
            <a:ext cx="3543300" cy="1969865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>
              <a:spcBef>
                <a:spcPts val="600"/>
              </a:spcBef>
              <a:defRPr sz="1600"/>
            </a:lvl2pPr>
            <a:lvl3pPr>
              <a:spcBef>
                <a:spcPts val="600"/>
              </a:spcBef>
              <a:defRPr sz="1400"/>
            </a:lvl3pPr>
            <a:lvl4pPr>
              <a:spcBef>
                <a:spcPts val="600"/>
              </a:spcBef>
              <a:defRPr sz="1200"/>
            </a:lvl4pPr>
            <a:lvl5pPr>
              <a:spcBef>
                <a:spcPts val="600"/>
              </a:spcBef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22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0"/>
            <a:ext cx="12190476" cy="6523809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1"/>
            <a:ext cx="7606145" cy="6523808"/>
          </a:xfrm>
          <a:custGeom>
            <a:avLst/>
            <a:gdLst>
              <a:gd name="connsiteX0" fmla="*/ 0 w 7481455"/>
              <a:gd name="connsiteY0" fmla="*/ 0 h 6523808"/>
              <a:gd name="connsiteX1" fmla="*/ 7481455 w 7481455"/>
              <a:gd name="connsiteY1" fmla="*/ 0 h 6523808"/>
              <a:gd name="connsiteX2" fmla="*/ 7481455 w 7481455"/>
              <a:gd name="connsiteY2" fmla="*/ 6523808 h 6523808"/>
              <a:gd name="connsiteX3" fmla="*/ 0 w 7481455"/>
              <a:gd name="connsiteY3" fmla="*/ 6523808 h 6523808"/>
              <a:gd name="connsiteX4" fmla="*/ 0 w 7481455"/>
              <a:gd name="connsiteY4" fmla="*/ 0 h 6523808"/>
              <a:gd name="connsiteX0" fmla="*/ 0 w 7481455"/>
              <a:gd name="connsiteY0" fmla="*/ 0 h 6523808"/>
              <a:gd name="connsiteX1" fmla="*/ 4962699 w 7481455"/>
              <a:gd name="connsiteY1" fmla="*/ 0 h 6523808"/>
              <a:gd name="connsiteX2" fmla="*/ 7481455 w 7481455"/>
              <a:gd name="connsiteY2" fmla="*/ 6523808 h 6523808"/>
              <a:gd name="connsiteX3" fmla="*/ 0 w 7481455"/>
              <a:gd name="connsiteY3" fmla="*/ 6523808 h 6523808"/>
              <a:gd name="connsiteX4" fmla="*/ 0 w 7481455"/>
              <a:gd name="connsiteY4" fmla="*/ 0 h 6523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81455" h="6523808">
                <a:moveTo>
                  <a:pt x="0" y="0"/>
                </a:moveTo>
                <a:lnTo>
                  <a:pt x="4962699" y="0"/>
                </a:lnTo>
                <a:lnTo>
                  <a:pt x="7481455" y="6523808"/>
                </a:lnTo>
                <a:lnTo>
                  <a:pt x="0" y="65238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70246"/>
            <a:ext cx="4506884" cy="1783926"/>
          </a:xfrm>
        </p:spPr>
        <p:txBody>
          <a:bodyPr anchor="b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2797600"/>
            <a:ext cx="4506884" cy="775252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605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766"/>
            <a:ext cx="10607213" cy="415710"/>
          </a:xfrm>
        </p:spPr>
        <p:txBody>
          <a:bodyPr/>
          <a:lstStyle>
            <a:lvl1pPr algn="l">
              <a:defRPr sz="1800" b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006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3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5289794"/>
            <a:ext cx="10363200" cy="756005"/>
          </a:xfrm>
        </p:spPr>
        <p:txBody>
          <a:bodyPr anchor="ctr" anchorCtr="0"/>
          <a:lstStyle>
            <a:lvl1pPr algn="ctr">
              <a:defRPr sz="32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6067314"/>
            <a:ext cx="9144000" cy="320040"/>
          </a:xfrm>
        </p:spPr>
        <p:txBody>
          <a:bodyPr anchor="ctr" anchorCtr="0"/>
          <a:lstStyle>
            <a:lvl1pPr marL="0" indent="0" algn="ctr">
              <a:buNone/>
              <a:defRPr sz="1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4884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51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2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292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62287"/>
            <a:ext cx="10515600" cy="38210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8200" y="1529319"/>
            <a:ext cx="10515600" cy="525430"/>
          </a:xfr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125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034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977032"/>
            <a:ext cx="4347575" cy="132556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977032"/>
            <a:ext cx="5817296" cy="50062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679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11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162288"/>
            <a:ext cx="5181600" cy="39929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62288"/>
            <a:ext cx="5181600" cy="39929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8200" y="1529319"/>
            <a:ext cx="10515600" cy="525430"/>
          </a:xfr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161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77841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57193"/>
            <a:ext cx="5157787" cy="697509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557193"/>
            <a:ext cx="5183188" cy="697509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70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03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07286"/>
            <a:ext cx="10515600" cy="1731981"/>
          </a:xfrm>
        </p:spPr>
        <p:txBody>
          <a:bodyPr/>
          <a:lstStyle>
            <a:lvl1pPr algn="ctr">
              <a:lnSpc>
                <a:spcPct val="120000"/>
              </a:lnSpc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9657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648127"/>
          </a:xfrm>
        </p:spPr>
        <p:txBody>
          <a:bodyPr/>
          <a:lstStyle>
            <a:lvl1pPr algn="ctr">
              <a:defRPr sz="2800"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180071"/>
            <a:ext cx="10514012" cy="42630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348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766"/>
            <a:ext cx="10607213" cy="415710"/>
          </a:xfrm>
        </p:spPr>
        <p:txBody>
          <a:bodyPr/>
          <a:lstStyle>
            <a:lvl1pPr algn="l">
              <a:defRPr sz="1800" b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4308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4354157" cy="1990799"/>
          </a:xfrm>
        </p:spPr>
        <p:txBody>
          <a:bodyPr/>
          <a:lstStyle>
            <a:lvl1pPr algn="ctr">
              <a:defRPr sz="28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589322"/>
            <a:ext cx="4353500" cy="177828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513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488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54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95939"/>
            <a:ext cx="10515600" cy="36873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520687"/>
            <a:ext cx="10515600" cy="775252"/>
          </a:xfrm>
        </p:spPr>
        <p:txBody>
          <a:bodyPr/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427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317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34506"/>
            <a:ext cx="10363200" cy="647428"/>
          </a:xfrm>
        </p:spPr>
        <p:txBody>
          <a:bodyPr anchor="t" anchorCtr="0"/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1" y="2541645"/>
            <a:ext cx="10363199" cy="457200"/>
          </a:xfrm>
        </p:spPr>
        <p:txBody>
          <a:bodyPr/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Name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5686" y="664897"/>
            <a:ext cx="3700629" cy="589398"/>
          </a:xfrm>
          <a:prstGeom prst="rect">
            <a:avLst/>
          </a:prstGeom>
        </p:spPr>
      </p:pic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4719022" y="4881254"/>
            <a:ext cx="4460839" cy="457200"/>
          </a:xfrm>
        </p:spPr>
        <p:txBody>
          <a:bodyPr/>
          <a:lstStyle>
            <a:lvl1pPr marL="0" indent="0" algn="l">
              <a:buNone/>
              <a:defRPr sz="2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Phone Number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4719022" y="4070497"/>
            <a:ext cx="4460839" cy="457200"/>
          </a:xfrm>
        </p:spPr>
        <p:txBody>
          <a:bodyPr/>
          <a:lstStyle>
            <a:lvl1pPr marL="0" indent="0" algn="l">
              <a:buNone/>
              <a:defRPr sz="2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Email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034" y="594078"/>
            <a:ext cx="4589933" cy="73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2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40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786850"/>
      </p:ext>
    </p:extLst>
  </p:cSld>
  <p:clrMapOvr>
    <a:masterClrMapping/>
  </p:clrMapOvr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014232"/>
      </p:ext>
    </p:extLst>
  </p:cSld>
  <p:clrMapOvr>
    <a:masterClrMapping/>
  </p:clrMapOvr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3/7/2022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57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78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97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17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3/7/2022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213862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392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678998"/>
      </p:ext>
    </p:extLst>
  </p:cSld>
  <p:clrMapOvr>
    <a:masterClrMapping/>
  </p:clrMapOvr>
  <p:hf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954499"/>
      </p:ext>
    </p:extLst>
  </p:cSld>
  <p:clrMapOvr>
    <a:masterClrMapping/>
  </p:clrMapOvr>
  <p:hf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49274379"/>
      </p:ext>
    </p:extLst>
  </p:cSld>
  <p:clrMapOvr>
    <a:masterClrMapping/>
  </p:clrMapOvr>
  <p:hf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019977"/>
      </p:ext>
    </p:extLst>
  </p:cSld>
  <p:clrMapOvr>
    <a:masterClrMapping/>
  </p:clrMapOvr>
  <p:hf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40895734"/>
      </p:ext>
    </p:extLst>
  </p:cSld>
  <p:clrMapOvr>
    <a:masterClrMapping/>
  </p:clrMapOvr>
  <p:hf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710939"/>
      </p:ext>
    </p:extLst>
  </p:cSld>
  <p:clrMapOvr>
    <a:masterClrMapping/>
  </p:clrMapOvr>
  <p:hf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3/7/2022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2586"/>
      </p:ext>
    </p:extLst>
  </p:cSld>
  <p:clrMapOvr>
    <a:masterClrMapping/>
  </p:clrMapOvr>
  <p:hf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640465"/>
      </p:ext>
    </p:extLst>
  </p:cSld>
  <p:clrMapOvr>
    <a:masterClrMapping/>
  </p:clrMapOvr>
  <p:hf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977032"/>
            <a:ext cx="4347575" cy="132556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977032"/>
            <a:ext cx="5817296" cy="50062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866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2E34D-F6EC-49E0-A626-E3B733CA22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276C78-6A1C-42C3-B931-9A244646C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608DC-ABC3-4A82-A3E5-08025C378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68522-19D7-4F6D-A202-1700EBD4B7FD}" type="datetimeFigureOut">
              <a:rPr lang="en-IN" smtClean="0"/>
              <a:t>07-03-2022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4E892-F826-48B2-940D-0C4BFCD30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8D2FFF-1452-4B7E-868F-3E856C5CC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54261-7BE8-4981-BB0A-3BDCD4948DB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22987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1068309"/>
            <a:ext cx="4347575" cy="132556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6" y="1068309"/>
            <a:ext cx="5817295" cy="4351338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476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1D4F3-AD1F-4D26-A628-2DF59FEC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C0F35-B72F-4A0F-98B6-91D9D8D47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2D493-83D0-426D-B0F0-44DDB4600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68522-19D7-4F6D-A202-1700EBD4B7FD}" type="datetimeFigureOut">
              <a:rPr lang="en-IN" smtClean="0"/>
              <a:t>07-03-2022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D561D1-8571-4518-B10F-BC075BDE3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8DC05E-DFB0-4883-8132-4EF0C98C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54261-7BE8-4981-BB0A-3BDCD4948DB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197112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AA8EA-80D0-43E6-BEAF-01E8A7BFA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221F6E-72A9-4AC2-AFBF-304812B26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DA81B-AD55-43CE-9FA3-6A3B35DBF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68522-19D7-4F6D-A202-1700EBD4B7FD}" type="datetimeFigureOut">
              <a:rPr lang="en-IN" smtClean="0"/>
              <a:t>07-03-2022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73DF17-2703-4DBB-9999-C6C557DFC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9D8EC-7370-419A-A21B-8B5FBDB0F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54261-7BE8-4981-BB0A-3BDCD4948DB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483274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04059-AEED-417F-A13C-B50AAB742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6492D7-294F-499F-BABC-2C005627B0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E5F962-4BDF-418C-BB9D-B4A8CF7A0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2DD31A-B8F6-457D-BD4A-0450A09E2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68522-19D7-4F6D-A202-1700EBD4B7FD}" type="datetimeFigureOut">
              <a:rPr lang="en-IN" smtClean="0"/>
              <a:t>07-03-2022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55E9FD-7AC3-45F4-B3D7-131D453DA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642CF0-1E57-48A7-B145-02C9BFE43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54261-7BE8-4981-BB0A-3BDCD4948DB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30300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ED56F-3E6D-4C34-926A-DC8DE1398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C495D-4B3E-47B1-ADA8-DEE051781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66C27D-D462-41FE-90A4-B8528F4A2F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AE95EE-8E8F-4629-A903-AA1036DE81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A837BA-0FCD-42C0-8897-07E91ED16E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AB5957-8EE0-4E5A-B001-950B62615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68522-19D7-4F6D-A202-1700EBD4B7FD}" type="datetimeFigureOut">
              <a:rPr lang="en-IN" smtClean="0"/>
              <a:t>07-03-2022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6B4CF0-614C-4827-A92A-F319D0756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8D20EC-4A8E-44DB-BFA1-CAB192695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54261-7BE8-4981-BB0A-3BDCD4948DB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552823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A4EC6-FD84-40A7-A786-4D512A7F9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2ADA00-9A2B-4BED-A60F-44CF2D276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68522-19D7-4F6D-A202-1700EBD4B7FD}" type="datetimeFigureOut">
              <a:rPr lang="en-IN" smtClean="0"/>
              <a:t>07-03-2022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200EDA-E329-480C-945C-B20E5C52D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45705-B1F1-45C7-955C-480F7E4A2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54261-7BE8-4981-BB0A-3BDCD4948DB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963988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2128E7-E9EA-41BD-8D84-B1872F3A8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68522-19D7-4F6D-A202-1700EBD4B7FD}" type="datetimeFigureOut">
              <a:rPr lang="en-IN" smtClean="0"/>
              <a:t>07-03-2022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2DA0FD-2147-48B8-A470-A744457CF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8B9543-597B-40C1-AE01-1AB41836D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54261-7BE8-4981-BB0A-3BDCD4948DB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882211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62DD5-1E21-493A-A581-95526914F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4C177-8890-4912-ACEC-3EF01E5AB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B15B60-8F94-43BA-AEB1-D02CEC3AD6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230BF-68DC-4511-B974-8BB636F5C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68522-19D7-4F6D-A202-1700EBD4B7FD}" type="datetimeFigureOut">
              <a:rPr lang="en-IN" smtClean="0"/>
              <a:t>07-03-2022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70FEBE-8AE3-4B59-81BA-AEA4DC566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C3BB2D-641A-4DB0-876E-869CFF2EB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54261-7BE8-4981-BB0A-3BDCD4948DB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103146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F3E20-1C98-4DD9-A174-CDC3B0E84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BBDC2A-0F20-48F6-9C25-A5F4647C4C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F21F8A-C450-4370-B781-8906DD20CA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C84ED5-0DBB-4D02-BEC0-7D97E6F9C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68522-19D7-4F6D-A202-1700EBD4B7FD}" type="datetimeFigureOut">
              <a:rPr lang="en-IN" smtClean="0"/>
              <a:t>07-03-2022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46C2F7-6BB6-4678-BF07-E839C120E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A830F2-3499-4B5E-8492-1F66CA5A2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54261-7BE8-4981-BB0A-3BDCD4948DB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167823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F0948-9BEE-4B0E-BA70-1582777CD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17E05B-284E-4CB5-9E2F-549319B800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930B0D-C432-45C2-A27E-C17C66EB7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68522-19D7-4F6D-A202-1700EBD4B7FD}" type="datetimeFigureOut">
              <a:rPr lang="en-IN" smtClean="0"/>
              <a:t>07-03-2022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63A59-21FC-440C-88CF-05CB10FFE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EA6DD-F82F-49A3-958B-B1D4F9BA3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54261-7BE8-4981-BB0A-3BDCD4948DB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357375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677B36-437B-49F3-A4C9-67D165AE44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01C36C-865E-46CF-9954-70AFE21FB4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50738-2596-40A8-9E7B-3B7E88F66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68522-19D7-4F6D-A202-1700EBD4B7FD}" type="datetimeFigureOut">
              <a:rPr lang="en-IN" smtClean="0"/>
              <a:t>07-03-2022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AF8ED9-66C1-4E8A-BA71-6239E5766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AF6B6E-3B1E-41D0-B4B7-E41DBDB3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54261-7BE8-4981-BB0A-3BDCD4948DB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43760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6"/>
            <a:ext cx="10515600" cy="1997555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2804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118247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193633"/>
            <a:ext cx="10363200" cy="756005"/>
          </a:xfrm>
        </p:spPr>
        <p:txBody>
          <a:bodyPr anchor="t" anchorCtr="0"/>
          <a:lstStyle>
            <a:lvl1pPr algn="ctr"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2633583"/>
            <a:ext cx="10363200" cy="1125537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985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5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13545"/>
            <a:ext cx="10363200" cy="756005"/>
          </a:xfrm>
        </p:spPr>
        <p:txBody>
          <a:bodyPr anchor="t" anchorCtr="0"/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069550"/>
            <a:ext cx="10363200" cy="760868"/>
          </a:xfrm>
        </p:spPr>
        <p:txBody>
          <a:bodyPr anchor="t" anchorCtr="0"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668826"/>
            <a:ext cx="10363200" cy="1125537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4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62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193633"/>
            <a:ext cx="10363200" cy="756005"/>
          </a:xfrm>
        </p:spPr>
        <p:txBody>
          <a:bodyPr anchor="t" anchorCtr="0"/>
          <a:lstStyle>
            <a:lvl1pPr algn="ctr"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2633583"/>
            <a:ext cx="10363200" cy="1125537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171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666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57406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47404"/>
            <a:ext cx="10515600" cy="4935915"/>
          </a:xfrm>
        </p:spPr>
        <p:txBody>
          <a:bodyPr/>
          <a:lstStyle>
            <a:lvl1pPr>
              <a:spcBef>
                <a:spcPts val="400"/>
              </a:spcBef>
              <a:defRPr sz="2000"/>
            </a:lvl1pPr>
            <a:lvl2pPr>
              <a:spcBef>
                <a:spcPts val="400"/>
              </a:spcBef>
              <a:defRPr sz="1800"/>
            </a:lvl2pPr>
            <a:lvl3pPr>
              <a:spcBef>
                <a:spcPts val="400"/>
              </a:spcBef>
              <a:defRPr sz="1600"/>
            </a:lvl3pPr>
            <a:lvl4pPr>
              <a:spcBef>
                <a:spcPts val="400"/>
              </a:spcBef>
              <a:defRPr sz="1400"/>
            </a:lvl4pPr>
            <a:lvl5pPr>
              <a:spcBef>
                <a:spcPts val="400"/>
              </a:spcBef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652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7030"/>
            <a:ext cx="4347575" cy="132556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977030"/>
            <a:ext cx="5817296" cy="50062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003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1556"/>
            <a:ext cx="10515600" cy="39217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182057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20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1171" y="1677972"/>
            <a:ext cx="6932628" cy="43053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77972"/>
            <a:ext cx="3394435" cy="612741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99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7"/>
            <a:ext cx="10515600" cy="1997555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879936"/>
            <a:ext cx="10515600" cy="1500187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385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3076" y="1225485"/>
            <a:ext cx="7950723" cy="475783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357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295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8309"/>
            <a:ext cx="4347575" cy="132556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1068309"/>
            <a:ext cx="5817295" cy="4351338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654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4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56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5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879934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427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51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70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95939"/>
            <a:ext cx="5181600" cy="38592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28383"/>
            <a:ext cx="10515600" cy="66755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962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5129"/>
            <a:ext cx="10515600" cy="101897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57193"/>
            <a:ext cx="5157787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557193"/>
            <a:ext cx="5183188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81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653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91486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087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26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84.xml"/><Relationship Id="rId21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5" Type="http://schemas.openxmlformats.org/officeDocument/2006/relationships/slideLayout" Target="../slideLayouts/slideLayout106.xml"/><Relationship Id="rId33" Type="http://schemas.openxmlformats.org/officeDocument/2006/relationships/theme" Target="../theme/theme5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slideLayout" Target="../slideLayouts/slideLayout101.xml"/><Relationship Id="rId29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24" Type="http://schemas.openxmlformats.org/officeDocument/2006/relationships/slideLayout" Target="../slideLayouts/slideLayout105.xml"/><Relationship Id="rId32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23" Type="http://schemas.openxmlformats.org/officeDocument/2006/relationships/slideLayout" Target="../slideLayouts/slideLayout104.xml"/><Relationship Id="rId28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91.xml"/><Relationship Id="rId19" Type="http://schemas.openxmlformats.org/officeDocument/2006/relationships/slideLayout" Target="../slideLayouts/slideLayout100.xml"/><Relationship Id="rId31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103.xml"/><Relationship Id="rId27" Type="http://schemas.openxmlformats.org/officeDocument/2006/relationships/slideLayout" Target="../slideLayouts/slideLayout108.xml"/><Relationship Id="rId30" Type="http://schemas.openxmlformats.org/officeDocument/2006/relationships/slideLayout" Target="../slideLayouts/slideLayout111.xml"/><Relationship Id="rId8" Type="http://schemas.openxmlformats.org/officeDocument/2006/relationships/slideLayout" Target="../slideLayouts/slideLayout89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6.xml"/><Relationship Id="rId18" Type="http://schemas.openxmlformats.org/officeDocument/2006/relationships/slideLayout" Target="../slideLayouts/slideLayout131.xml"/><Relationship Id="rId26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16.xml"/><Relationship Id="rId21" Type="http://schemas.openxmlformats.org/officeDocument/2006/relationships/slideLayout" Target="../slideLayouts/slideLayout134.xml"/><Relationship Id="rId34" Type="http://schemas.openxmlformats.org/officeDocument/2006/relationships/theme" Target="../theme/theme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17" Type="http://schemas.openxmlformats.org/officeDocument/2006/relationships/slideLayout" Target="../slideLayouts/slideLayout130.xml"/><Relationship Id="rId25" Type="http://schemas.openxmlformats.org/officeDocument/2006/relationships/slideLayout" Target="../slideLayouts/slideLayout138.xml"/><Relationship Id="rId33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15.xml"/><Relationship Id="rId16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133.xml"/><Relationship Id="rId29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24" Type="http://schemas.openxmlformats.org/officeDocument/2006/relationships/slideLayout" Target="../slideLayouts/slideLayout137.xml"/><Relationship Id="rId32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28.xml"/><Relationship Id="rId23" Type="http://schemas.openxmlformats.org/officeDocument/2006/relationships/slideLayout" Target="../slideLayouts/slideLayout136.xml"/><Relationship Id="rId28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23.xml"/><Relationship Id="rId19" Type="http://schemas.openxmlformats.org/officeDocument/2006/relationships/slideLayout" Target="../slideLayouts/slideLayout132.xml"/><Relationship Id="rId31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Relationship Id="rId22" Type="http://schemas.openxmlformats.org/officeDocument/2006/relationships/slideLayout" Target="../slideLayouts/slideLayout135.xml"/><Relationship Id="rId27" Type="http://schemas.openxmlformats.org/officeDocument/2006/relationships/slideLayout" Target="../slideLayouts/slideLayout140.xml"/><Relationship Id="rId30" Type="http://schemas.openxmlformats.org/officeDocument/2006/relationships/slideLayout" Target="../slideLayouts/slideLayout143.xml"/><Relationship Id="rId35" Type="http://schemas.openxmlformats.org/officeDocument/2006/relationships/image" Target="../media/image9.png"/><Relationship Id="rId8" Type="http://schemas.openxmlformats.org/officeDocument/2006/relationships/slideLayout" Target="../slideLayouts/slideLayout12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1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714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65545" y="6576535"/>
            <a:ext cx="177512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>
                <a:solidFill>
                  <a:srgbClr val="0E316B"/>
                </a:solidFill>
              </a:rPr>
              <a:t>|  www.ebsco.com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33453" y="6576535"/>
            <a:ext cx="450167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750" smtClean="0">
                <a:solidFill>
                  <a:schemeClr val="tx2"/>
                </a:solidFill>
              </a:rPr>
              <a:pPr algn="ctr"/>
              <a:t>‹#›</a:t>
            </a:fld>
            <a:endParaRPr lang="en-US" sz="750" dirty="0">
              <a:solidFill>
                <a:schemeClr val="tx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6280" y="6576480"/>
            <a:ext cx="2452749" cy="235601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1518991" y="6701882"/>
            <a:ext cx="7982819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9600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  <p:sldLayoutId id="2147483712" r:id="rId26"/>
    <p:sldLayoutId id="2147483713" r:id="rId27"/>
    <p:sldLayoutId id="2147483714" r:id="rId28"/>
    <p:sldLayoutId id="2147483771" r:id="rId29"/>
    <p:sldLayoutId id="2147483772" r:id="rId30"/>
    <p:sldLayoutId id="2147483773" r:id="rId31"/>
    <p:sldLayoutId id="2147483661" r:id="rId32"/>
    <p:sldLayoutId id="2147483770" r:id="rId3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5800" rtl="0" eaLnBrk="1" latinLnBrk="0" hangingPunct="1">
        <a:lnSpc>
          <a:spcPct val="110000"/>
        </a:lnSpc>
        <a:spcBef>
          <a:spcPct val="0"/>
        </a:spcBef>
        <a:buNone/>
        <a:defRPr sz="24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10000"/>
        </a:lnSpc>
        <a:spcBef>
          <a:spcPts val="675"/>
        </a:spcBef>
        <a:buFont typeface="Arial" panose="020B0604020202020204" pitchFamily="34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10000"/>
        </a:lnSpc>
        <a:spcBef>
          <a:spcPts val="675"/>
        </a:spcBef>
        <a:buFont typeface="Arial" panose="020B0604020202020204" pitchFamily="34" charset="0"/>
        <a:buChar char="−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10000"/>
        </a:lnSpc>
        <a:spcBef>
          <a:spcPts val="675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10000"/>
        </a:lnSpc>
        <a:spcBef>
          <a:spcPts val="675"/>
        </a:spcBef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10000"/>
        </a:lnSpc>
        <a:spcBef>
          <a:spcPts val="675"/>
        </a:spcBef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714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5160" y="6614475"/>
            <a:ext cx="1069489" cy="170336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354058" y="6576534"/>
            <a:ext cx="23668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00" b="0" baseline="0" dirty="0">
                <a:solidFill>
                  <a:srgbClr val="0E316B"/>
                </a:solidFill>
                <a:latin typeface="Arial"/>
              </a:rPr>
              <a:t>|  www.ebsco.com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44604" y="6576534"/>
            <a:ext cx="600221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fld id="{09848EAD-0F7B-4937-B01B-BB4372B1E0EA}" type="slidenum">
              <a:rPr lang="en-US" sz="1000" b="0" baseline="0" smtClean="0">
                <a:solidFill>
                  <a:srgbClr val="454545"/>
                </a:solidFill>
                <a:latin typeface="Arial"/>
              </a:rPr>
              <a:pPr algn="ct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000" b="0" baseline="0" dirty="0">
              <a:solidFill>
                <a:srgbClr val="454545"/>
              </a:solidFill>
              <a:latin typeface="Arial"/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2051825" y="6701882"/>
            <a:ext cx="878716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3790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265545" y="6576535"/>
            <a:ext cx="177512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>
                <a:solidFill>
                  <a:srgbClr val="0E316B"/>
                </a:solidFill>
              </a:rPr>
              <a:t>|  www.ebsco.com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-33453" y="6576535"/>
            <a:ext cx="450167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750" smtClean="0">
                <a:solidFill>
                  <a:schemeClr val="tx2"/>
                </a:solidFill>
              </a:rPr>
              <a:pPr algn="ctr"/>
              <a:t>‹#›</a:t>
            </a:fld>
            <a:endParaRPr lang="en-US" sz="750" dirty="0">
              <a:solidFill>
                <a:schemeClr val="tx2"/>
              </a:solidFill>
            </a:endParaRPr>
          </a:p>
        </p:txBody>
      </p:sp>
      <p:cxnSp>
        <p:nvCxnSpPr>
          <p:cNvPr id="31" name="Straight Connector 30"/>
          <p:cNvCxnSpPr/>
          <p:nvPr userDrawn="1"/>
        </p:nvCxnSpPr>
        <p:spPr>
          <a:xfrm>
            <a:off x="1518991" y="6701882"/>
            <a:ext cx="7982819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5756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932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D73DD3-EEBE-438F-9201-6F84C5604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F191C5-1858-4B9E-AC7A-9EEBA1F52F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8614A-7D19-46CC-A5CD-B114964B2F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68522-19D7-4F6D-A202-1700EBD4B7FD}" type="datetimeFigureOut">
              <a:rPr lang="en-IN" smtClean="0"/>
              <a:t>07-03-2022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B0F959-3B3E-43C0-B543-C7EDD9E515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F5BC7-F995-4C0A-8300-C55FAE0956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54261-7BE8-4981-BB0A-3BDCD4948DB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88688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</a:rPr>
              <a:t>|  ebscoebooks.com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b="0" smtClean="0">
                <a:solidFill>
                  <a:schemeClr val="tx2"/>
                </a:solidFill>
              </a:rPr>
              <a:pPr algn="ctr"/>
              <a:t>‹#›</a:t>
            </a:fld>
            <a:endParaRPr lang="en-US" sz="1000" b="0" dirty="0">
              <a:solidFill>
                <a:schemeClr val="tx2"/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616926" y="6701882"/>
            <a:ext cx="8541833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8336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  <p:sldLayoutId id="2147483848" r:id="rId13"/>
    <p:sldLayoutId id="2147483849" r:id="rId14"/>
    <p:sldLayoutId id="2147483850" r:id="rId15"/>
    <p:sldLayoutId id="2147483851" r:id="rId16"/>
    <p:sldLayoutId id="2147483852" r:id="rId17"/>
    <p:sldLayoutId id="2147483853" r:id="rId18"/>
    <p:sldLayoutId id="2147483854" r:id="rId19"/>
    <p:sldLayoutId id="2147483855" r:id="rId20"/>
    <p:sldLayoutId id="2147483856" r:id="rId21"/>
    <p:sldLayoutId id="2147483857" r:id="rId22"/>
    <p:sldLayoutId id="2147483858" r:id="rId23"/>
    <p:sldLayoutId id="2147483859" r:id="rId24"/>
    <p:sldLayoutId id="2147483860" r:id="rId25"/>
    <p:sldLayoutId id="2147483861" r:id="rId26"/>
    <p:sldLayoutId id="2147483862" r:id="rId27"/>
    <p:sldLayoutId id="2147483863" r:id="rId28"/>
    <p:sldLayoutId id="2147483864" r:id="rId29"/>
    <p:sldLayoutId id="2147483865" r:id="rId30"/>
    <p:sldLayoutId id="2147483866" r:id="rId31"/>
    <p:sldLayoutId id="2147483867" r:id="rId3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Placeholder 1">
            <a:extLst>
              <a:ext uri="{FF2B5EF4-FFF2-40B4-BE49-F238E27FC236}">
                <a16:creationId xmlns:a16="http://schemas.microsoft.com/office/drawing/2014/main" id="{74EFB0EC-6AEA-4259-94E2-105362579A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473075"/>
            <a:ext cx="105156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4339" name="Text Placeholder 2">
            <a:extLst>
              <a:ext uri="{FF2B5EF4-FFF2-40B4-BE49-F238E27FC236}">
                <a16:creationId xmlns:a16="http://schemas.microsoft.com/office/drawing/2014/main" id="{09F32DA0-5A4B-4F79-B622-AAAE85A9EB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31950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14340" name="Picture 9">
            <a:extLst>
              <a:ext uri="{FF2B5EF4-FFF2-40B4-BE49-F238E27FC236}">
                <a16:creationId xmlns:a16="http://schemas.microsoft.com/office/drawing/2014/main" id="{347B07E5-75F0-4979-ADC7-5EFB32CC694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4517" y="6596063"/>
            <a:ext cx="1761067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CDB0C4-B886-4370-8DF7-3C219B78D655}"/>
              </a:ext>
            </a:extLst>
          </p:cNvPr>
          <p:cNvSpPr txBox="1"/>
          <p:nvPr userDrawn="1"/>
        </p:nvSpPr>
        <p:spPr>
          <a:xfrm>
            <a:off x="264584" y="6577013"/>
            <a:ext cx="1775883" cy="207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750" dirty="0">
                <a:solidFill>
                  <a:schemeClr val="accent1"/>
                </a:solidFill>
              </a:rPr>
              <a:t>|  ebscoebooks.com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71A939-FF7E-4C8C-B9E0-536CBB57C4D8}"/>
              </a:ext>
            </a:extLst>
          </p:cNvPr>
          <p:cNvSpPr txBox="1"/>
          <p:nvPr userDrawn="1"/>
        </p:nvSpPr>
        <p:spPr>
          <a:xfrm>
            <a:off x="-33867" y="6577013"/>
            <a:ext cx="450851" cy="24606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AE20157D-302F-432A-8E98-4AEB761692AC}" type="slidenum">
              <a:rPr lang="en-US" altLang="en-US" sz="700">
                <a:solidFill>
                  <a:schemeClr val="tx2"/>
                </a:solidFill>
              </a:rPr>
              <a:pPr algn="ctr" eaLnBrk="1" hangingPunct="1"/>
              <a:t>‹#›</a:t>
            </a:fld>
            <a:endParaRPr lang="en-US" altLang="en-US" sz="700">
              <a:solidFill>
                <a:schemeClr val="tx2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6AAC1B3-5796-493E-B6DC-3EA606030ECC}"/>
              </a:ext>
            </a:extLst>
          </p:cNvPr>
          <p:cNvCxnSpPr/>
          <p:nvPr userDrawn="1"/>
        </p:nvCxnSpPr>
        <p:spPr>
          <a:xfrm>
            <a:off x="1617134" y="6702425"/>
            <a:ext cx="8540751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9701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82" r:id="rId14"/>
    <p:sldLayoutId id="2147483883" r:id="rId15"/>
    <p:sldLayoutId id="2147483884" r:id="rId16"/>
    <p:sldLayoutId id="2147483885" r:id="rId17"/>
    <p:sldLayoutId id="2147483886" r:id="rId18"/>
    <p:sldLayoutId id="2147483887" r:id="rId19"/>
    <p:sldLayoutId id="2147483888" r:id="rId20"/>
    <p:sldLayoutId id="2147483889" r:id="rId21"/>
    <p:sldLayoutId id="2147483890" r:id="rId22"/>
    <p:sldLayoutId id="2147483891" r:id="rId23"/>
    <p:sldLayoutId id="2147483892" r:id="rId24"/>
    <p:sldLayoutId id="2147483893" r:id="rId25"/>
    <p:sldLayoutId id="2147483894" r:id="rId26"/>
    <p:sldLayoutId id="2147483895" r:id="rId27"/>
    <p:sldLayoutId id="2147483896" r:id="rId28"/>
    <p:sldLayoutId id="2147483897" r:id="rId29"/>
    <p:sldLayoutId id="2147483898" r:id="rId30"/>
    <p:sldLayoutId id="2147483899" r:id="rId31"/>
    <p:sldLayoutId id="2147483900" r:id="rId32"/>
    <p:sldLayoutId id="2147483901" r:id="rId33"/>
  </p:sldLayoutIdLst>
  <p:transition spd="med">
    <p:fade/>
  </p:transition>
  <p:hf hdr="0" ftr="0" dt="0"/>
  <p:txStyles>
    <p:titleStyle>
      <a:lvl1pPr algn="l" defTabSz="685800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panose="020B0604020202020204" pitchFamily="34" charset="0"/>
        </a:defRPr>
      </a:lvl2pPr>
      <a:lvl3pPr algn="l" defTabSz="685800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panose="020B0604020202020204" pitchFamily="34" charset="0"/>
        </a:defRPr>
      </a:lvl3pPr>
      <a:lvl4pPr algn="l" defTabSz="685800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panose="020B0604020202020204" pitchFamily="34" charset="0"/>
        </a:defRPr>
      </a:lvl4pPr>
      <a:lvl5pPr algn="l" defTabSz="685800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panose="020B0604020202020204" pitchFamily="34" charset="0"/>
        </a:defRPr>
      </a:lvl5pPr>
      <a:lvl6pPr marL="457200" algn="l" defTabSz="685800" rtl="0" fontAlgn="base">
        <a:lnSpc>
          <a:spcPct val="110000"/>
        </a:lnSpc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panose="020B0604020202020204" pitchFamily="34" charset="0"/>
        </a:defRPr>
      </a:lvl6pPr>
      <a:lvl7pPr marL="914400" algn="l" defTabSz="685800" rtl="0" fontAlgn="base">
        <a:lnSpc>
          <a:spcPct val="110000"/>
        </a:lnSpc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panose="020B0604020202020204" pitchFamily="34" charset="0"/>
        </a:defRPr>
      </a:lvl7pPr>
      <a:lvl8pPr marL="1371600" algn="l" defTabSz="685800" rtl="0" fontAlgn="base">
        <a:lnSpc>
          <a:spcPct val="110000"/>
        </a:lnSpc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panose="020B0604020202020204" pitchFamily="34" charset="0"/>
        </a:defRPr>
      </a:lvl8pPr>
      <a:lvl9pPr marL="1828800" algn="l" defTabSz="685800" rtl="0" fontAlgn="base">
        <a:lnSpc>
          <a:spcPct val="110000"/>
        </a:lnSpc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panose="020B060402020202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110000"/>
        </a:lnSpc>
        <a:spcBef>
          <a:spcPts val="675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110000"/>
        </a:lnSpc>
        <a:spcBef>
          <a:spcPts val="675"/>
        </a:spcBef>
        <a:spcAft>
          <a:spcPct val="0"/>
        </a:spcAft>
        <a:buFont typeface="Arial" panose="020B0604020202020204" pitchFamily="34" charset="0"/>
        <a:buChar char="−"/>
        <a:defRPr kern="1200">
          <a:solidFill>
            <a:schemeClr val="tx2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110000"/>
        </a:lnSpc>
        <a:spcBef>
          <a:spcPts val="6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110000"/>
        </a:lnSpc>
        <a:spcBef>
          <a:spcPts val="6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2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110000"/>
        </a:lnSpc>
        <a:spcBef>
          <a:spcPts val="6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0063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</p:sldLayoutIdLst>
  <p:txStyles>
    <p:titleStyle>
      <a:lvl1pPr algn="ctr" defTabSz="1219170" rtl="0" eaLnBrk="1" latinLnBrk="1" hangingPunct="1">
        <a:spcBef>
          <a:spcPct val="0"/>
        </a:spcBef>
        <a:buNone/>
        <a:defRPr sz="4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3.xml"/><Relationship Id="rId4" Type="http://schemas.openxmlformats.org/officeDocument/2006/relationships/hyperlink" Target="mailto:rmahapatra@ebsco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3.png"/><Relationship Id="rId7" Type="http://schemas.openxmlformats.org/officeDocument/2006/relationships/hyperlink" Target="https://en.wikipedia.org/wiki/IPad_2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5.png"/><Relationship Id="rId11" Type="http://schemas.openxmlformats.org/officeDocument/2006/relationships/image" Target="../media/image38.jpeg"/><Relationship Id="rId5" Type="http://schemas.openxmlformats.org/officeDocument/2006/relationships/image" Target="../media/image34.png"/><Relationship Id="rId10" Type="http://schemas.openxmlformats.org/officeDocument/2006/relationships/hyperlink" Target="https://en.wikipedia.org/wiki/IPhone" TargetMode="External"/><Relationship Id="rId4" Type="http://schemas.openxmlformats.org/officeDocument/2006/relationships/hyperlink" Target="http://www.onelink.to/ebsco" TargetMode="External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840931"/>
            <a:ext cx="12192000" cy="1590392"/>
          </a:xfrm>
          <a:prstGeom prst="rect">
            <a:avLst/>
          </a:prstGeom>
          <a:solidFill>
            <a:srgbClr val="3E75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0" y="2897423"/>
            <a:ext cx="12192000" cy="1435425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US" sz="4200" b="1" dirty="0">
                <a:latin typeface="Calibri" panose="020F0502020204030204" pitchFamily="34" charset="0"/>
                <a:cs typeface="Calibri" panose="020F0502020204030204" pitchFamily="34" charset="0"/>
              </a:rPr>
              <a:t>OSHEC e-resources for Colleges of Odisha - Powered by EBSCO </a:t>
            </a:r>
          </a:p>
          <a:p>
            <a:pPr lvl="0"/>
            <a:r>
              <a:rPr lang="en-US" sz="3900" b="1" dirty="0">
                <a:latin typeface="Calibri" panose="020F0502020204030204" pitchFamily="34" charset="0"/>
                <a:cs typeface="Calibri" panose="020F0502020204030204" pitchFamily="34" charset="0"/>
              </a:rPr>
              <a:t>Faculty Orientation Session In Collaboration with Govt. Autonomous College, Rourkela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874260-2DD8-413F-B962-A0135FAA2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350" y="5559027"/>
            <a:ext cx="1971549" cy="965323"/>
          </a:xfrm>
          <a:prstGeom prst="rect">
            <a:avLst/>
          </a:prstGeom>
        </p:spPr>
      </p:pic>
      <p:sp>
        <p:nvSpPr>
          <p:cNvPr id="9" name="Title 9">
            <a:extLst>
              <a:ext uri="{FF2B5EF4-FFF2-40B4-BE49-F238E27FC236}">
                <a16:creationId xmlns:a16="http://schemas.microsoft.com/office/drawing/2014/main" id="{A89485DD-1B24-4D14-99DE-6D133EE33D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952" y="4674742"/>
            <a:ext cx="12192000" cy="1035900"/>
          </a:xfrm>
        </p:spPr>
        <p:txBody>
          <a:bodyPr>
            <a:normAutofit fontScale="90000"/>
          </a:bodyPr>
          <a:lstStyle/>
          <a:p>
            <a:b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Raj Kumar Mahapatra –Training Manager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, India (East)</a:t>
            </a:r>
            <a:b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 descr="Home | Government Of Odisha">
            <a:extLst>
              <a:ext uri="{FF2B5EF4-FFF2-40B4-BE49-F238E27FC236}">
                <a16:creationId xmlns:a16="http://schemas.microsoft.com/office/drawing/2014/main" id="{A26693E1-182A-4A21-9014-F54D6654A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76"/>
            <a:ext cx="12192000" cy="276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0C613C-7484-4B94-AA15-E469AD52A646}"/>
              </a:ext>
            </a:extLst>
          </p:cNvPr>
          <p:cNvSpPr txBox="1"/>
          <p:nvPr/>
        </p:nvSpPr>
        <p:spPr>
          <a:xfrm>
            <a:off x="2928851" y="6514896"/>
            <a:ext cx="63342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IN" b="1" dirty="0">
                <a:solidFill>
                  <a:schemeClr val="accent1">
                    <a:lumMod val="50000"/>
                  </a:schemeClr>
                </a:solidFill>
              </a:rPr>
              <a:t>26</a:t>
            </a:r>
            <a:r>
              <a:rPr lang="en-IN" b="1" baseline="30000" dirty="0">
                <a:solidFill>
                  <a:schemeClr val="accent1">
                    <a:lumMod val="50000"/>
                  </a:schemeClr>
                </a:solidFill>
              </a:rPr>
              <a:t>th</a:t>
            </a:r>
            <a:r>
              <a:rPr lang="en-IN" b="1" dirty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en-IN" sz="1800" b="1" dirty="0">
                <a:solidFill>
                  <a:schemeClr val="accent1">
                    <a:lumMod val="50000"/>
                  </a:schemeClr>
                </a:solidFill>
              </a:rPr>
              <a:t> Feb , 2022</a:t>
            </a:r>
            <a:endParaRPr lang="en-IN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39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/>
          <a:srcRect l="11354" t="35013" r="44376" b="15327"/>
          <a:stretch/>
        </p:blipFill>
        <p:spPr bwMode="auto">
          <a:xfrm>
            <a:off x="812894" y="318051"/>
            <a:ext cx="10364622" cy="6539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5391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207026" y="2809461"/>
            <a:ext cx="2067339" cy="1219200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8" name="Picture 2" descr="C:\Documents and Settings\Admin\Desktop\technology-transfer-4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6435" y="181841"/>
            <a:ext cx="9144000" cy="6042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010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3">
            <a:extLst>
              <a:ext uri="{FF2B5EF4-FFF2-40B4-BE49-F238E27FC236}">
                <a16:creationId xmlns:a16="http://schemas.microsoft.com/office/drawing/2014/main" id="{AF35D66B-9752-462B-9B9C-A8897304B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5886" y="-207331"/>
            <a:ext cx="12607636" cy="1426019"/>
          </a:xfrm>
        </p:spPr>
        <p:txBody>
          <a:bodyPr/>
          <a:lstStyle/>
          <a:p>
            <a:pPr algn="ctr"/>
            <a:r>
              <a:rPr lang="en-US" altLang="ko-KR" sz="3450" dirty="0">
                <a:latin typeface="+mj-lt"/>
              </a:rPr>
              <a:t>End-User’s Journey with OSHEC e-Resources</a:t>
            </a:r>
            <a:endParaRPr lang="ko-KR" altLang="en-US" sz="3450" dirty="0">
              <a:latin typeface="+mj-lt"/>
            </a:endParaRPr>
          </a:p>
        </p:txBody>
      </p:sp>
      <p:sp>
        <p:nvSpPr>
          <p:cNvPr id="34" name="Flowchart: Connector 33">
            <a:extLst>
              <a:ext uri="{FF2B5EF4-FFF2-40B4-BE49-F238E27FC236}">
                <a16:creationId xmlns:a16="http://schemas.microsoft.com/office/drawing/2014/main" id="{BB697D47-C48E-40A7-BA3D-B49963272120}"/>
              </a:ext>
            </a:extLst>
          </p:cNvPr>
          <p:cNvSpPr/>
          <p:nvPr/>
        </p:nvSpPr>
        <p:spPr>
          <a:xfrm>
            <a:off x="95895" y="2067064"/>
            <a:ext cx="3127645" cy="2759437"/>
          </a:xfrm>
          <a:prstGeom prst="flowChartConnector">
            <a:avLst/>
          </a:prstGeom>
          <a:solidFill>
            <a:srgbClr val="002060"/>
          </a:solidFill>
          <a:ln w="25400" cap="flat" cmpd="sng" algn="ctr">
            <a:solidFill>
              <a:srgbClr val="36872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4000" b="1" kern="0" dirty="0">
                <a:solidFill>
                  <a:srgbClr val="FFFFFF"/>
                </a:solidFill>
                <a:latin typeface="Arial"/>
              </a:rPr>
              <a:t>Access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D072730-194D-4FF5-8D83-A05377CE1D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13936" y="1267973"/>
            <a:ext cx="3695363" cy="5559759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43045C06-066A-47F1-BB7B-35C1AFF24929}"/>
              </a:ext>
            </a:extLst>
          </p:cNvPr>
          <p:cNvSpPr/>
          <p:nvPr/>
        </p:nvSpPr>
        <p:spPr>
          <a:xfrm flipH="1">
            <a:off x="6291618" y="5671839"/>
            <a:ext cx="2205023" cy="1155892"/>
          </a:xfrm>
          <a:prstGeom prst="rect">
            <a:avLst/>
          </a:prstGeom>
          <a:solidFill>
            <a:srgbClr val="E98F3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301DDEF-01A2-4B4E-9DD7-C2DF210E24ED}"/>
              </a:ext>
            </a:extLst>
          </p:cNvPr>
          <p:cNvSpPr/>
          <p:nvPr/>
        </p:nvSpPr>
        <p:spPr>
          <a:xfrm flipH="1">
            <a:off x="-2" y="5671839"/>
            <a:ext cx="6291620" cy="1155892"/>
          </a:xfrm>
          <a:prstGeom prst="rect">
            <a:avLst/>
          </a:prstGeom>
          <a:solidFill>
            <a:srgbClr val="519F6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ED4905C-1F4D-4A7A-822A-8514A246A646}"/>
              </a:ext>
            </a:extLst>
          </p:cNvPr>
          <p:cNvSpPr/>
          <p:nvPr/>
        </p:nvSpPr>
        <p:spPr>
          <a:xfrm>
            <a:off x="2639616" y="2029115"/>
            <a:ext cx="3032661" cy="2747885"/>
          </a:xfrm>
          <a:prstGeom prst="ellipse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kern="0" dirty="0">
                <a:solidFill>
                  <a:srgbClr val="FFFFFF"/>
                </a:solidFill>
                <a:latin typeface="Arial"/>
              </a:rPr>
              <a:t>Search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D0EFEED-8E4A-4BBB-91EE-B124BB33261B}"/>
              </a:ext>
            </a:extLst>
          </p:cNvPr>
          <p:cNvSpPr/>
          <p:nvPr/>
        </p:nvSpPr>
        <p:spPr>
          <a:xfrm>
            <a:off x="5135894" y="2049883"/>
            <a:ext cx="3032661" cy="2747885"/>
          </a:xfrm>
          <a:prstGeom prst="ellipse">
            <a:avLst/>
          </a:prstGeom>
          <a:solidFill>
            <a:srgbClr val="0087A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kern="0" dirty="0">
                <a:solidFill>
                  <a:srgbClr val="FFFFFF"/>
                </a:solidFill>
                <a:latin typeface="Arial"/>
              </a:rPr>
              <a:t>Choose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446E0FA-CEA6-4C07-BFF8-9A298D50BF39}"/>
              </a:ext>
            </a:extLst>
          </p:cNvPr>
          <p:cNvSpPr/>
          <p:nvPr/>
        </p:nvSpPr>
        <p:spPr>
          <a:xfrm>
            <a:off x="7575840" y="2121275"/>
            <a:ext cx="3032661" cy="2747885"/>
          </a:xfrm>
          <a:prstGeom prst="ellipse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kern="0" dirty="0">
                <a:solidFill>
                  <a:srgbClr val="FFFFFF"/>
                </a:solidFill>
                <a:latin typeface="Arial"/>
              </a:rPr>
              <a:t>   Use</a:t>
            </a:r>
          </a:p>
        </p:txBody>
      </p:sp>
    </p:spTree>
    <p:extLst>
      <p:ext uri="{BB962C8B-B14F-4D97-AF65-F5344CB8AC3E}">
        <p14:creationId xmlns:p14="http://schemas.microsoft.com/office/powerpoint/2010/main" val="19139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8" grpId="0" animBg="1"/>
      <p:bldP spid="39" grpId="0" animBg="1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29A1B-D950-416D-851C-D44373EE9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D79C5-E65F-4F11-B60D-922BAAE40C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920EDB-E3DB-4817-AB3E-AFEBB0464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443"/>
            <a:ext cx="12192000" cy="555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36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HE Odisha">
            <a:extLst>
              <a:ext uri="{FF2B5EF4-FFF2-40B4-BE49-F238E27FC236}">
                <a16:creationId xmlns:a16="http://schemas.microsoft.com/office/drawing/2014/main" id="{961E25AB-7C70-4F5A-8DE2-ED3CD943F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479" y="308462"/>
            <a:ext cx="6351778" cy="12159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4">
            <a:extLst>
              <a:ext uri="{FF2B5EF4-FFF2-40B4-BE49-F238E27FC236}">
                <a16:creationId xmlns:a16="http://schemas.microsoft.com/office/drawing/2014/main" id="{A15DA184-7359-4670-BC64-F7EC991642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4763842"/>
            <a:ext cx="12192000" cy="197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 fontAlgn="base">
              <a:spcBef>
                <a:spcPct val="60000"/>
              </a:spcBef>
              <a:spcAft>
                <a:spcPct val="0"/>
              </a:spcAft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One Platform, millions of research artifacts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Comprehensive Subject Coverage, Largest aggregation of Publishers, Paid &amp; Open Access Content, High Quality Research Content, Multiple Type of Sources</a:t>
            </a:r>
          </a:p>
          <a:p>
            <a:pPr marL="0" indent="0" algn="ctr" fontAlgn="base">
              <a:spcBef>
                <a:spcPct val="60000"/>
              </a:spcBef>
              <a:spcAft>
                <a:spcPct val="0"/>
              </a:spcAft>
            </a:pPr>
            <a:r>
              <a:rPr lang="en-US" sz="3000" i="1" dirty="0">
                <a:latin typeface="High Tower Text" panose="02040502050506030303" pitchFamily="18" charset="0"/>
                <a:cs typeface="Calibri" panose="020F0502020204030204" pitchFamily="34" charset="0"/>
              </a:rPr>
              <a:t>access as you go, at your fingertips</a:t>
            </a:r>
            <a:endParaRPr lang="en-US" altLang="en-US" sz="24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2800B4-3C96-4B49-85C8-87E6903C69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10337" r="1" b="44420"/>
          <a:stretch/>
        </p:blipFill>
        <p:spPr>
          <a:xfrm>
            <a:off x="0" y="1592735"/>
            <a:ext cx="12192000" cy="310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71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51874" y="619934"/>
            <a:ext cx="11362530" cy="735045"/>
          </a:xfrm>
        </p:spPr>
        <p:txBody>
          <a:bodyPr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Subject Focus: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The Key Ingredient</a:t>
            </a:r>
            <a:endParaRPr lang="en-US" sz="36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Isosceles Triangle 16"/>
          <p:cNvSpPr/>
          <p:nvPr/>
        </p:nvSpPr>
        <p:spPr>
          <a:xfrm rot="16200000">
            <a:off x="11001687" y="6720"/>
            <a:ext cx="1197033" cy="1183594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Isosceles Triangle 17"/>
          <p:cNvSpPr/>
          <p:nvPr/>
        </p:nvSpPr>
        <p:spPr>
          <a:xfrm rot="5400000">
            <a:off x="11040478" y="-32070"/>
            <a:ext cx="1197033" cy="1261179"/>
          </a:xfrm>
          <a:prstGeom prst="triangle">
            <a:avLst>
              <a:gd name="adj" fmla="val 10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77800" dist="63500" dir="3240000" sx="102000" sy="102000" algn="t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Freeform: Shape 18"/>
          <p:cNvSpPr/>
          <p:nvPr/>
        </p:nvSpPr>
        <p:spPr>
          <a:xfrm rot="16200000">
            <a:off x="11001689" y="6720"/>
            <a:ext cx="1197033" cy="1183594"/>
          </a:xfrm>
          <a:custGeom>
            <a:avLst/>
            <a:gdLst>
              <a:gd name="connsiteX0" fmla="*/ 1197033 w 1197033"/>
              <a:gd name="connsiteY0" fmla="*/ 0 h 1183594"/>
              <a:gd name="connsiteX1" fmla="*/ 1197033 w 1197033"/>
              <a:gd name="connsiteY1" fmla="*/ 46276 h 1183594"/>
              <a:gd name="connsiteX2" fmla="*/ 205308 w 1197033"/>
              <a:gd name="connsiteY2" fmla="*/ 1183594 h 1183594"/>
              <a:gd name="connsiteX3" fmla="*/ 0 w 1197033"/>
              <a:gd name="connsiteY3" fmla="*/ 1183594 h 1183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7033" h="1183594">
                <a:moveTo>
                  <a:pt x="1197033" y="0"/>
                </a:moveTo>
                <a:lnTo>
                  <a:pt x="1197033" y="46276"/>
                </a:lnTo>
                <a:lnTo>
                  <a:pt x="205308" y="1183594"/>
                </a:lnTo>
                <a:lnTo>
                  <a:pt x="0" y="118359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1685060" y="119971"/>
            <a:ext cx="363821" cy="418258"/>
            <a:chOff x="2435225" y="1076325"/>
            <a:chExt cx="636588" cy="731838"/>
          </a:xfrm>
          <a:solidFill>
            <a:schemeClr val="bg1"/>
          </a:solidFill>
        </p:grpSpPr>
        <p:sp>
          <p:nvSpPr>
            <p:cNvPr id="23" name="Freeform 24"/>
            <p:cNvSpPr>
              <a:spLocks/>
            </p:cNvSpPr>
            <p:nvPr/>
          </p:nvSpPr>
          <p:spPr bwMode="auto">
            <a:xfrm>
              <a:off x="3011488" y="1381125"/>
              <a:ext cx="60325" cy="30163"/>
            </a:xfrm>
            <a:custGeom>
              <a:avLst/>
              <a:gdLst>
                <a:gd name="T0" fmla="*/ 16 w 22"/>
                <a:gd name="T1" fmla="*/ 11 h 11"/>
                <a:gd name="T2" fmla="*/ 5 w 22"/>
                <a:gd name="T3" fmla="*/ 11 h 11"/>
                <a:gd name="T4" fmla="*/ 0 w 22"/>
                <a:gd name="T5" fmla="*/ 5 h 11"/>
                <a:gd name="T6" fmla="*/ 5 w 22"/>
                <a:gd name="T7" fmla="*/ 0 h 11"/>
                <a:gd name="T8" fmla="*/ 16 w 22"/>
                <a:gd name="T9" fmla="*/ 0 h 11"/>
                <a:gd name="T10" fmla="*/ 22 w 22"/>
                <a:gd name="T11" fmla="*/ 5 h 11"/>
                <a:gd name="T12" fmla="*/ 16 w 22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11">
                  <a:moveTo>
                    <a:pt x="16" y="11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9" y="0"/>
                    <a:pt x="22" y="2"/>
                    <a:pt x="22" y="5"/>
                  </a:cubicBezTo>
                  <a:cubicBezTo>
                    <a:pt x="22" y="8"/>
                    <a:pt x="19" y="11"/>
                    <a:pt x="16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Freeform 25"/>
            <p:cNvSpPr>
              <a:spLocks/>
            </p:cNvSpPr>
            <p:nvPr/>
          </p:nvSpPr>
          <p:spPr bwMode="auto">
            <a:xfrm>
              <a:off x="2435225" y="1381125"/>
              <a:ext cx="60325" cy="30163"/>
            </a:xfrm>
            <a:custGeom>
              <a:avLst/>
              <a:gdLst>
                <a:gd name="T0" fmla="*/ 16 w 22"/>
                <a:gd name="T1" fmla="*/ 11 h 11"/>
                <a:gd name="T2" fmla="*/ 5 w 22"/>
                <a:gd name="T3" fmla="*/ 11 h 11"/>
                <a:gd name="T4" fmla="*/ 0 w 22"/>
                <a:gd name="T5" fmla="*/ 5 h 11"/>
                <a:gd name="T6" fmla="*/ 5 w 22"/>
                <a:gd name="T7" fmla="*/ 0 h 11"/>
                <a:gd name="T8" fmla="*/ 16 w 22"/>
                <a:gd name="T9" fmla="*/ 0 h 11"/>
                <a:gd name="T10" fmla="*/ 22 w 22"/>
                <a:gd name="T11" fmla="*/ 5 h 11"/>
                <a:gd name="T12" fmla="*/ 16 w 22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11">
                  <a:moveTo>
                    <a:pt x="16" y="11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9" y="0"/>
                    <a:pt x="22" y="2"/>
                    <a:pt x="22" y="5"/>
                  </a:cubicBezTo>
                  <a:cubicBezTo>
                    <a:pt x="22" y="8"/>
                    <a:pt x="19" y="11"/>
                    <a:pt x="16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2738438" y="1076325"/>
              <a:ext cx="30163" cy="60325"/>
            </a:xfrm>
            <a:custGeom>
              <a:avLst/>
              <a:gdLst>
                <a:gd name="T0" fmla="*/ 5 w 11"/>
                <a:gd name="T1" fmla="*/ 22 h 22"/>
                <a:gd name="T2" fmla="*/ 0 w 11"/>
                <a:gd name="T3" fmla="*/ 16 h 22"/>
                <a:gd name="T4" fmla="*/ 0 w 11"/>
                <a:gd name="T5" fmla="*/ 5 h 22"/>
                <a:gd name="T6" fmla="*/ 5 w 11"/>
                <a:gd name="T7" fmla="*/ 0 h 22"/>
                <a:gd name="T8" fmla="*/ 11 w 11"/>
                <a:gd name="T9" fmla="*/ 5 h 22"/>
                <a:gd name="T10" fmla="*/ 11 w 11"/>
                <a:gd name="T11" fmla="*/ 16 h 22"/>
                <a:gd name="T12" fmla="*/ 5 w 11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2">
                  <a:moveTo>
                    <a:pt x="5" y="22"/>
                  </a:moveTo>
                  <a:cubicBezTo>
                    <a:pt x="2" y="22"/>
                    <a:pt x="0" y="19"/>
                    <a:pt x="0" y="1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1" y="2"/>
                    <a:pt x="11" y="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9"/>
                    <a:pt x="8" y="22"/>
                    <a:pt x="5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Freeform 27"/>
            <p:cNvSpPr>
              <a:spLocks/>
            </p:cNvSpPr>
            <p:nvPr/>
          </p:nvSpPr>
          <p:spPr bwMode="auto">
            <a:xfrm>
              <a:off x="2928938" y="1571625"/>
              <a:ext cx="55563" cy="53975"/>
            </a:xfrm>
            <a:custGeom>
              <a:avLst/>
              <a:gdLst>
                <a:gd name="T0" fmla="*/ 14 w 20"/>
                <a:gd name="T1" fmla="*/ 19 h 19"/>
                <a:gd name="T2" fmla="*/ 10 w 20"/>
                <a:gd name="T3" fmla="*/ 18 h 19"/>
                <a:gd name="T4" fmla="*/ 2 w 20"/>
                <a:gd name="T5" fmla="*/ 10 h 19"/>
                <a:gd name="T6" fmla="*/ 2 w 20"/>
                <a:gd name="T7" fmla="*/ 2 h 19"/>
                <a:gd name="T8" fmla="*/ 10 w 20"/>
                <a:gd name="T9" fmla="*/ 2 h 19"/>
                <a:gd name="T10" fmla="*/ 18 w 20"/>
                <a:gd name="T11" fmla="*/ 10 h 19"/>
                <a:gd name="T12" fmla="*/ 18 w 20"/>
                <a:gd name="T13" fmla="*/ 18 h 19"/>
                <a:gd name="T14" fmla="*/ 14 w 20"/>
                <a:gd name="T1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19">
                  <a:moveTo>
                    <a:pt x="14" y="19"/>
                  </a:moveTo>
                  <a:cubicBezTo>
                    <a:pt x="12" y="19"/>
                    <a:pt x="11" y="19"/>
                    <a:pt x="10" y="18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8"/>
                    <a:pt x="0" y="4"/>
                    <a:pt x="2" y="2"/>
                  </a:cubicBezTo>
                  <a:cubicBezTo>
                    <a:pt x="4" y="0"/>
                    <a:pt x="8" y="0"/>
                    <a:pt x="10" y="2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20" y="12"/>
                    <a:pt x="20" y="16"/>
                    <a:pt x="18" y="18"/>
                  </a:cubicBezTo>
                  <a:cubicBezTo>
                    <a:pt x="17" y="19"/>
                    <a:pt x="15" y="19"/>
                    <a:pt x="14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Freeform 28"/>
            <p:cNvSpPr>
              <a:spLocks/>
            </p:cNvSpPr>
            <p:nvPr/>
          </p:nvSpPr>
          <p:spPr bwMode="auto">
            <a:xfrm>
              <a:off x="2519363" y="1162050"/>
              <a:ext cx="55563" cy="55563"/>
            </a:xfrm>
            <a:custGeom>
              <a:avLst/>
              <a:gdLst>
                <a:gd name="T0" fmla="*/ 14 w 20"/>
                <a:gd name="T1" fmla="*/ 20 h 20"/>
                <a:gd name="T2" fmla="*/ 10 w 20"/>
                <a:gd name="T3" fmla="*/ 18 h 20"/>
                <a:gd name="T4" fmla="*/ 2 w 20"/>
                <a:gd name="T5" fmla="*/ 10 h 20"/>
                <a:gd name="T6" fmla="*/ 2 w 20"/>
                <a:gd name="T7" fmla="*/ 2 h 20"/>
                <a:gd name="T8" fmla="*/ 10 w 20"/>
                <a:gd name="T9" fmla="*/ 2 h 20"/>
                <a:gd name="T10" fmla="*/ 18 w 20"/>
                <a:gd name="T11" fmla="*/ 10 h 20"/>
                <a:gd name="T12" fmla="*/ 18 w 20"/>
                <a:gd name="T13" fmla="*/ 18 h 20"/>
                <a:gd name="T14" fmla="*/ 14 w 20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20">
                  <a:moveTo>
                    <a:pt x="14" y="20"/>
                  </a:moveTo>
                  <a:cubicBezTo>
                    <a:pt x="13" y="20"/>
                    <a:pt x="11" y="19"/>
                    <a:pt x="10" y="18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8"/>
                    <a:pt x="0" y="5"/>
                    <a:pt x="2" y="2"/>
                  </a:cubicBezTo>
                  <a:cubicBezTo>
                    <a:pt x="4" y="0"/>
                    <a:pt x="8" y="0"/>
                    <a:pt x="10" y="2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20" y="12"/>
                    <a:pt x="20" y="16"/>
                    <a:pt x="18" y="18"/>
                  </a:cubicBezTo>
                  <a:cubicBezTo>
                    <a:pt x="17" y="19"/>
                    <a:pt x="15" y="20"/>
                    <a:pt x="1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Freeform 29"/>
            <p:cNvSpPr>
              <a:spLocks/>
            </p:cNvSpPr>
            <p:nvPr/>
          </p:nvSpPr>
          <p:spPr bwMode="auto">
            <a:xfrm>
              <a:off x="2519363" y="1571625"/>
              <a:ext cx="55563" cy="53975"/>
            </a:xfrm>
            <a:custGeom>
              <a:avLst/>
              <a:gdLst>
                <a:gd name="T0" fmla="*/ 6 w 20"/>
                <a:gd name="T1" fmla="*/ 19 h 19"/>
                <a:gd name="T2" fmla="*/ 2 w 20"/>
                <a:gd name="T3" fmla="*/ 18 h 19"/>
                <a:gd name="T4" fmla="*/ 2 w 20"/>
                <a:gd name="T5" fmla="*/ 10 h 19"/>
                <a:gd name="T6" fmla="*/ 10 w 20"/>
                <a:gd name="T7" fmla="*/ 2 h 19"/>
                <a:gd name="T8" fmla="*/ 18 w 20"/>
                <a:gd name="T9" fmla="*/ 2 h 19"/>
                <a:gd name="T10" fmla="*/ 18 w 20"/>
                <a:gd name="T11" fmla="*/ 10 h 19"/>
                <a:gd name="T12" fmla="*/ 10 w 20"/>
                <a:gd name="T13" fmla="*/ 18 h 19"/>
                <a:gd name="T14" fmla="*/ 6 w 20"/>
                <a:gd name="T1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19">
                  <a:moveTo>
                    <a:pt x="6" y="19"/>
                  </a:moveTo>
                  <a:cubicBezTo>
                    <a:pt x="5" y="19"/>
                    <a:pt x="3" y="19"/>
                    <a:pt x="2" y="18"/>
                  </a:cubicBezTo>
                  <a:cubicBezTo>
                    <a:pt x="0" y="16"/>
                    <a:pt x="0" y="12"/>
                    <a:pt x="2" y="10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2" y="0"/>
                    <a:pt x="16" y="0"/>
                    <a:pt x="18" y="2"/>
                  </a:cubicBezTo>
                  <a:cubicBezTo>
                    <a:pt x="20" y="4"/>
                    <a:pt x="20" y="8"/>
                    <a:pt x="18" y="1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9" y="19"/>
                    <a:pt x="8" y="19"/>
                    <a:pt x="6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Freeform 30"/>
            <p:cNvSpPr>
              <a:spLocks/>
            </p:cNvSpPr>
            <p:nvPr/>
          </p:nvSpPr>
          <p:spPr bwMode="auto">
            <a:xfrm>
              <a:off x="2928938" y="1162050"/>
              <a:ext cx="55563" cy="55563"/>
            </a:xfrm>
            <a:custGeom>
              <a:avLst/>
              <a:gdLst>
                <a:gd name="T0" fmla="*/ 6 w 20"/>
                <a:gd name="T1" fmla="*/ 20 h 20"/>
                <a:gd name="T2" fmla="*/ 2 w 20"/>
                <a:gd name="T3" fmla="*/ 18 h 20"/>
                <a:gd name="T4" fmla="*/ 2 w 20"/>
                <a:gd name="T5" fmla="*/ 10 h 20"/>
                <a:gd name="T6" fmla="*/ 10 w 20"/>
                <a:gd name="T7" fmla="*/ 2 h 20"/>
                <a:gd name="T8" fmla="*/ 18 w 20"/>
                <a:gd name="T9" fmla="*/ 2 h 20"/>
                <a:gd name="T10" fmla="*/ 18 w 20"/>
                <a:gd name="T11" fmla="*/ 10 h 20"/>
                <a:gd name="T12" fmla="*/ 10 w 20"/>
                <a:gd name="T13" fmla="*/ 18 h 20"/>
                <a:gd name="T14" fmla="*/ 6 w 20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20">
                  <a:moveTo>
                    <a:pt x="6" y="20"/>
                  </a:moveTo>
                  <a:cubicBezTo>
                    <a:pt x="5" y="20"/>
                    <a:pt x="3" y="19"/>
                    <a:pt x="2" y="18"/>
                  </a:cubicBezTo>
                  <a:cubicBezTo>
                    <a:pt x="0" y="16"/>
                    <a:pt x="0" y="12"/>
                    <a:pt x="2" y="10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2" y="0"/>
                    <a:pt x="16" y="0"/>
                    <a:pt x="18" y="2"/>
                  </a:cubicBezTo>
                  <a:cubicBezTo>
                    <a:pt x="20" y="5"/>
                    <a:pt x="20" y="8"/>
                    <a:pt x="18" y="1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9" y="19"/>
                    <a:pt x="7" y="20"/>
                    <a:pt x="6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Freeform 31"/>
            <p:cNvSpPr>
              <a:spLocks noEditPoints="1"/>
            </p:cNvSpPr>
            <p:nvPr/>
          </p:nvSpPr>
          <p:spPr bwMode="auto">
            <a:xfrm>
              <a:off x="2551113" y="1162050"/>
              <a:ext cx="400050" cy="523875"/>
            </a:xfrm>
            <a:custGeom>
              <a:avLst/>
              <a:gdLst>
                <a:gd name="T0" fmla="*/ 106 w 145"/>
                <a:gd name="T1" fmla="*/ 189 h 189"/>
                <a:gd name="T2" fmla="*/ 40 w 145"/>
                <a:gd name="T3" fmla="*/ 189 h 189"/>
                <a:gd name="T4" fmla="*/ 35 w 145"/>
                <a:gd name="T5" fmla="*/ 183 h 189"/>
                <a:gd name="T6" fmla="*/ 35 w 145"/>
                <a:gd name="T7" fmla="*/ 178 h 189"/>
                <a:gd name="T8" fmla="*/ 13 w 145"/>
                <a:gd name="T9" fmla="*/ 112 h 189"/>
                <a:gd name="T10" fmla="*/ 2 w 145"/>
                <a:gd name="T11" fmla="*/ 62 h 189"/>
                <a:gd name="T12" fmla="*/ 64 w 145"/>
                <a:gd name="T13" fmla="*/ 2 h 189"/>
                <a:gd name="T14" fmla="*/ 121 w 145"/>
                <a:gd name="T15" fmla="*/ 20 h 189"/>
                <a:gd name="T16" fmla="*/ 145 w 145"/>
                <a:gd name="T17" fmla="*/ 73 h 189"/>
                <a:gd name="T18" fmla="*/ 133 w 145"/>
                <a:gd name="T19" fmla="*/ 112 h 189"/>
                <a:gd name="T20" fmla="*/ 112 w 145"/>
                <a:gd name="T21" fmla="*/ 183 h 189"/>
                <a:gd name="T22" fmla="*/ 106 w 145"/>
                <a:gd name="T23" fmla="*/ 189 h 189"/>
                <a:gd name="T24" fmla="*/ 46 w 145"/>
                <a:gd name="T25" fmla="*/ 178 h 189"/>
                <a:gd name="T26" fmla="*/ 101 w 145"/>
                <a:gd name="T27" fmla="*/ 178 h 189"/>
                <a:gd name="T28" fmla="*/ 124 w 145"/>
                <a:gd name="T29" fmla="*/ 106 h 189"/>
                <a:gd name="T30" fmla="*/ 134 w 145"/>
                <a:gd name="T31" fmla="*/ 73 h 189"/>
                <a:gd name="T32" fmla="*/ 113 w 145"/>
                <a:gd name="T33" fmla="*/ 28 h 189"/>
                <a:gd name="T34" fmla="*/ 66 w 145"/>
                <a:gd name="T35" fmla="*/ 13 h 189"/>
                <a:gd name="T36" fmla="*/ 13 w 145"/>
                <a:gd name="T37" fmla="*/ 63 h 189"/>
                <a:gd name="T38" fmla="*/ 22 w 145"/>
                <a:gd name="T39" fmla="*/ 106 h 189"/>
                <a:gd name="T40" fmla="*/ 46 w 145"/>
                <a:gd name="T41" fmla="*/ 17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5" h="189">
                  <a:moveTo>
                    <a:pt x="106" y="189"/>
                  </a:moveTo>
                  <a:cubicBezTo>
                    <a:pt x="40" y="189"/>
                    <a:pt x="40" y="189"/>
                    <a:pt x="40" y="189"/>
                  </a:cubicBezTo>
                  <a:cubicBezTo>
                    <a:pt x="37" y="189"/>
                    <a:pt x="35" y="186"/>
                    <a:pt x="35" y="183"/>
                  </a:cubicBezTo>
                  <a:cubicBezTo>
                    <a:pt x="35" y="178"/>
                    <a:pt x="35" y="178"/>
                    <a:pt x="35" y="178"/>
                  </a:cubicBezTo>
                  <a:cubicBezTo>
                    <a:pt x="35" y="156"/>
                    <a:pt x="27" y="134"/>
                    <a:pt x="13" y="112"/>
                  </a:cubicBezTo>
                  <a:cubicBezTo>
                    <a:pt x="3" y="97"/>
                    <a:pt x="0" y="80"/>
                    <a:pt x="2" y="62"/>
                  </a:cubicBezTo>
                  <a:cubicBezTo>
                    <a:pt x="7" y="31"/>
                    <a:pt x="33" y="6"/>
                    <a:pt x="64" y="2"/>
                  </a:cubicBezTo>
                  <a:cubicBezTo>
                    <a:pt x="85" y="0"/>
                    <a:pt x="105" y="6"/>
                    <a:pt x="121" y="20"/>
                  </a:cubicBezTo>
                  <a:cubicBezTo>
                    <a:pt x="136" y="33"/>
                    <a:pt x="145" y="53"/>
                    <a:pt x="145" y="73"/>
                  </a:cubicBezTo>
                  <a:cubicBezTo>
                    <a:pt x="145" y="87"/>
                    <a:pt x="141" y="100"/>
                    <a:pt x="133" y="112"/>
                  </a:cubicBezTo>
                  <a:cubicBezTo>
                    <a:pt x="119" y="134"/>
                    <a:pt x="112" y="158"/>
                    <a:pt x="112" y="183"/>
                  </a:cubicBezTo>
                  <a:cubicBezTo>
                    <a:pt x="112" y="186"/>
                    <a:pt x="109" y="189"/>
                    <a:pt x="106" y="189"/>
                  </a:cubicBezTo>
                  <a:close/>
                  <a:moveTo>
                    <a:pt x="46" y="178"/>
                  </a:moveTo>
                  <a:cubicBezTo>
                    <a:pt x="101" y="178"/>
                    <a:pt x="101" y="178"/>
                    <a:pt x="101" y="178"/>
                  </a:cubicBezTo>
                  <a:cubicBezTo>
                    <a:pt x="102" y="153"/>
                    <a:pt x="110" y="128"/>
                    <a:pt x="124" y="106"/>
                  </a:cubicBezTo>
                  <a:cubicBezTo>
                    <a:pt x="130" y="96"/>
                    <a:pt x="134" y="85"/>
                    <a:pt x="134" y="73"/>
                  </a:cubicBezTo>
                  <a:cubicBezTo>
                    <a:pt x="134" y="56"/>
                    <a:pt x="126" y="39"/>
                    <a:pt x="113" y="28"/>
                  </a:cubicBezTo>
                  <a:cubicBezTo>
                    <a:pt x="100" y="16"/>
                    <a:pt x="83" y="11"/>
                    <a:pt x="66" y="13"/>
                  </a:cubicBezTo>
                  <a:cubicBezTo>
                    <a:pt x="39" y="16"/>
                    <a:pt x="17" y="37"/>
                    <a:pt x="13" y="63"/>
                  </a:cubicBezTo>
                  <a:cubicBezTo>
                    <a:pt x="11" y="79"/>
                    <a:pt x="14" y="94"/>
                    <a:pt x="22" y="106"/>
                  </a:cubicBezTo>
                  <a:cubicBezTo>
                    <a:pt x="38" y="130"/>
                    <a:pt x="46" y="154"/>
                    <a:pt x="46" y="1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2660650" y="1236663"/>
              <a:ext cx="55563" cy="47625"/>
            </a:xfrm>
            <a:custGeom>
              <a:avLst/>
              <a:gdLst>
                <a:gd name="T0" fmla="*/ 6 w 20"/>
                <a:gd name="T1" fmla="*/ 17 h 17"/>
                <a:gd name="T2" fmla="*/ 2 w 20"/>
                <a:gd name="T3" fmla="*/ 15 h 17"/>
                <a:gd name="T4" fmla="*/ 3 w 20"/>
                <a:gd name="T5" fmla="*/ 7 h 17"/>
                <a:gd name="T6" fmla="*/ 12 w 20"/>
                <a:gd name="T7" fmla="*/ 1 h 17"/>
                <a:gd name="T8" fmla="*/ 19 w 20"/>
                <a:gd name="T9" fmla="*/ 4 h 17"/>
                <a:gd name="T10" fmla="*/ 16 w 20"/>
                <a:gd name="T11" fmla="*/ 11 h 17"/>
                <a:gd name="T12" fmla="*/ 10 w 20"/>
                <a:gd name="T13" fmla="*/ 16 h 17"/>
                <a:gd name="T14" fmla="*/ 6 w 20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17">
                  <a:moveTo>
                    <a:pt x="6" y="17"/>
                  </a:moveTo>
                  <a:cubicBezTo>
                    <a:pt x="5" y="17"/>
                    <a:pt x="3" y="16"/>
                    <a:pt x="2" y="15"/>
                  </a:cubicBezTo>
                  <a:cubicBezTo>
                    <a:pt x="0" y="12"/>
                    <a:pt x="0" y="9"/>
                    <a:pt x="3" y="7"/>
                  </a:cubicBezTo>
                  <a:cubicBezTo>
                    <a:pt x="6" y="5"/>
                    <a:pt x="9" y="3"/>
                    <a:pt x="12" y="1"/>
                  </a:cubicBezTo>
                  <a:cubicBezTo>
                    <a:pt x="14" y="0"/>
                    <a:pt x="18" y="1"/>
                    <a:pt x="19" y="4"/>
                  </a:cubicBezTo>
                  <a:cubicBezTo>
                    <a:pt x="20" y="7"/>
                    <a:pt x="19" y="10"/>
                    <a:pt x="16" y="11"/>
                  </a:cubicBezTo>
                  <a:cubicBezTo>
                    <a:pt x="14" y="13"/>
                    <a:pt x="12" y="14"/>
                    <a:pt x="10" y="16"/>
                  </a:cubicBezTo>
                  <a:cubicBezTo>
                    <a:pt x="9" y="16"/>
                    <a:pt x="7" y="17"/>
                    <a:pt x="6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Freeform 33"/>
            <p:cNvSpPr>
              <a:spLocks/>
            </p:cNvSpPr>
            <p:nvPr/>
          </p:nvSpPr>
          <p:spPr bwMode="auto">
            <a:xfrm>
              <a:off x="2614613" y="1289050"/>
              <a:ext cx="52388" cy="158750"/>
            </a:xfrm>
            <a:custGeom>
              <a:avLst/>
              <a:gdLst>
                <a:gd name="T0" fmla="*/ 13 w 19"/>
                <a:gd name="T1" fmla="*/ 57 h 57"/>
                <a:gd name="T2" fmla="*/ 9 w 19"/>
                <a:gd name="T3" fmla="*/ 54 h 57"/>
                <a:gd name="T4" fmla="*/ 5 w 19"/>
                <a:gd name="T5" fmla="*/ 48 h 57"/>
                <a:gd name="T6" fmla="*/ 2 w 19"/>
                <a:gd name="T7" fmla="*/ 40 h 57"/>
                <a:gd name="T8" fmla="*/ 1 w 19"/>
                <a:gd name="T9" fmla="*/ 30 h 57"/>
                <a:gd name="T10" fmla="*/ 1 w 19"/>
                <a:gd name="T11" fmla="*/ 19 h 57"/>
                <a:gd name="T12" fmla="*/ 6 w 19"/>
                <a:gd name="T13" fmla="*/ 4 h 57"/>
                <a:gd name="T14" fmla="*/ 14 w 19"/>
                <a:gd name="T15" fmla="*/ 2 h 57"/>
                <a:gd name="T16" fmla="*/ 16 w 19"/>
                <a:gd name="T17" fmla="*/ 9 h 57"/>
                <a:gd name="T18" fmla="*/ 12 w 19"/>
                <a:gd name="T19" fmla="*/ 21 h 57"/>
                <a:gd name="T20" fmla="*/ 12 w 19"/>
                <a:gd name="T21" fmla="*/ 30 h 57"/>
                <a:gd name="T22" fmla="*/ 13 w 19"/>
                <a:gd name="T23" fmla="*/ 37 h 57"/>
                <a:gd name="T24" fmla="*/ 15 w 19"/>
                <a:gd name="T25" fmla="*/ 43 h 57"/>
                <a:gd name="T26" fmla="*/ 18 w 19"/>
                <a:gd name="T27" fmla="*/ 48 h 57"/>
                <a:gd name="T28" fmla="*/ 16 w 19"/>
                <a:gd name="T29" fmla="*/ 56 h 57"/>
                <a:gd name="T30" fmla="*/ 13 w 19"/>
                <a:gd name="T31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57">
                  <a:moveTo>
                    <a:pt x="13" y="57"/>
                  </a:moveTo>
                  <a:cubicBezTo>
                    <a:pt x="11" y="57"/>
                    <a:pt x="10" y="56"/>
                    <a:pt x="9" y="54"/>
                  </a:cubicBezTo>
                  <a:cubicBezTo>
                    <a:pt x="7" y="52"/>
                    <a:pt x="6" y="50"/>
                    <a:pt x="5" y="48"/>
                  </a:cubicBezTo>
                  <a:cubicBezTo>
                    <a:pt x="4" y="45"/>
                    <a:pt x="3" y="43"/>
                    <a:pt x="2" y="40"/>
                  </a:cubicBezTo>
                  <a:cubicBezTo>
                    <a:pt x="1" y="37"/>
                    <a:pt x="1" y="33"/>
                    <a:pt x="1" y="30"/>
                  </a:cubicBezTo>
                  <a:cubicBezTo>
                    <a:pt x="0" y="27"/>
                    <a:pt x="1" y="23"/>
                    <a:pt x="1" y="19"/>
                  </a:cubicBezTo>
                  <a:cubicBezTo>
                    <a:pt x="2" y="14"/>
                    <a:pt x="4" y="9"/>
                    <a:pt x="6" y="4"/>
                  </a:cubicBezTo>
                  <a:cubicBezTo>
                    <a:pt x="8" y="1"/>
                    <a:pt x="11" y="0"/>
                    <a:pt x="14" y="2"/>
                  </a:cubicBezTo>
                  <a:cubicBezTo>
                    <a:pt x="16" y="3"/>
                    <a:pt x="17" y="7"/>
                    <a:pt x="16" y="9"/>
                  </a:cubicBezTo>
                  <a:cubicBezTo>
                    <a:pt x="14" y="13"/>
                    <a:pt x="13" y="17"/>
                    <a:pt x="12" y="21"/>
                  </a:cubicBezTo>
                  <a:cubicBezTo>
                    <a:pt x="12" y="24"/>
                    <a:pt x="11" y="27"/>
                    <a:pt x="12" y="30"/>
                  </a:cubicBezTo>
                  <a:cubicBezTo>
                    <a:pt x="12" y="32"/>
                    <a:pt x="12" y="35"/>
                    <a:pt x="13" y="37"/>
                  </a:cubicBezTo>
                  <a:cubicBezTo>
                    <a:pt x="13" y="39"/>
                    <a:pt x="14" y="41"/>
                    <a:pt x="15" y="43"/>
                  </a:cubicBezTo>
                  <a:cubicBezTo>
                    <a:pt x="16" y="45"/>
                    <a:pt x="17" y="47"/>
                    <a:pt x="18" y="48"/>
                  </a:cubicBezTo>
                  <a:cubicBezTo>
                    <a:pt x="19" y="51"/>
                    <a:pt x="19" y="54"/>
                    <a:pt x="16" y="56"/>
                  </a:cubicBezTo>
                  <a:cubicBezTo>
                    <a:pt x="15" y="56"/>
                    <a:pt x="14" y="57"/>
                    <a:pt x="13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Freeform 34"/>
            <p:cNvSpPr>
              <a:spLocks/>
            </p:cNvSpPr>
            <p:nvPr/>
          </p:nvSpPr>
          <p:spPr bwMode="auto">
            <a:xfrm>
              <a:off x="2646363" y="1716088"/>
              <a:ext cx="212725" cy="30163"/>
            </a:xfrm>
            <a:custGeom>
              <a:avLst/>
              <a:gdLst>
                <a:gd name="T0" fmla="*/ 71 w 77"/>
                <a:gd name="T1" fmla="*/ 11 h 11"/>
                <a:gd name="T2" fmla="*/ 5 w 77"/>
                <a:gd name="T3" fmla="*/ 11 h 11"/>
                <a:gd name="T4" fmla="*/ 0 w 77"/>
                <a:gd name="T5" fmla="*/ 5 h 11"/>
                <a:gd name="T6" fmla="*/ 5 w 77"/>
                <a:gd name="T7" fmla="*/ 0 h 11"/>
                <a:gd name="T8" fmla="*/ 71 w 77"/>
                <a:gd name="T9" fmla="*/ 0 h 11"/>
                <a:gd name="T10" fmla="*/ 77 w 77"/>
                <a:gd name="T11" fmla="*/ 5 h 11"/>
                <a:gd name="T12" fmla="*/ 71 w 77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11">
                  <a:moveTo>
                    <a:pt x="71" y="11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4" y="0"/>
                    <a:pt x="77" y="2"/>
                    <a:pt x="77" y="5"/>
                  </a:cubicBezTo>
                  <a:cubicBezTo>
                    <a:pt x="77" y="8"/>
                    <a:pt x="74" y="11"/>
                    <a:pt x="71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678113" y="1776413"/>
              <a:ext cx="150813" cy="31750"/>
            </a:xfrm>
            <a:custGeom>
              <a:avLst/>
              <a:gdLst>
                <a:gd name="T0" fmla="*/ 49 w 55"/>
                <a:gd name="T1" fmla="*/ 11 h 11"/>
                <a:gd name="T2" fmla="*/ 5 w 55"/>
                <a:gd name="T3" fmla="*/ 11 h 11"/>
                <a:gd name="T4" fmla="*/ 0 w 55"/>
                <a:gd name="T5" fmla="*/ 5 h 11"/>
                <a:gd name="T6" fmla="*/ 5 w 55"/>
                <a:gd name="T7" fmla="*/ 0 h 11"/>
                <a:gd name="T8" fmla="*/ 49 w 55"/>
                <a:gd name="T9" fmla="*/ 0 h 11"/>
                <a:gd name="T10" fmla="*/ 55 w 55"/>
                <a:gd name="T11" fmla="*/ 5 h 11"/>
                <a:gd name="T12" fmla="*/ 49 w 55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11">
                  <a:moveTo>
                    <a:pt x="49" y="11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2" y="0"/>
                    <a:pt x="55" y="2"/>
                    <a:pt x="55" y="5"/>
                  </a:cubicBezTo>
                  <a:cubicBezTo>
                    <a:pt x="55" y="8"/>
                    <a:pt x="52" y="11"/>
                    <a:pt x="49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5" name="Rectangle 64">
            <a:hlinkClick r:id="" action="ppaction://noaction"/>
            <a:extLst>
              <a:ext uri="{FF2B5EF4-FFF2-40B4-BE49-F238E27FC236}">
                <a16:creationId xmlns:a16="http://schemas.microsoft.com/office/drawing/2014/main" id="{74F35539-2EAE-4446-823C-61273CE03C9A}"/>
              </a:ext>
            </a:extLst>
          </p:cNvPr>
          <p:cNvSpPr/>
          <p:nvPr/>
        </p:nvSpPr>
        <p:spPr>
          <a:xfrm>
            <a:off x="7239399" y="2636711"/>
            <a:ext cx="2268000" cy="6480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Earth Science</a:t>
            </a:r>
            <a:endParaRPr lang="en-IN" sz="2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Rectangle 65">
            <a:hlinkClick r:id="" action="ppaction://noaction"/>
            <a:extLst>
              <a:ext uri="{FF2B5EF4-FFF2-40B4-BE49-F238E27FC236}">
                <a16:creationId xmlns:a16="http://schemas.microsoft.com/office/drawing/2014/main" id="{568CE822-02FC-443A-9178-690369DB0143}"/>
              </a:ext>
            </a:extLst>
          </p:cNvPr>
          <p:cNvSpPr/>
          <p:nvPr/>
        </p:nvSpPr>
        <p:spPr>
          <a:xfrm>
            <a:off x="7239399" y="3442799"/>
            <a:ext cx="2268000" cy="6480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1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Law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851A731-03CA-4789-8F53-4FC85FA849D2}"/>
              </a:ext>
            </a:extLst>
          </p:cNvPr>
          <p:cNvSpPr/>
          <p:nvPr/>
        </p:nvSpPr>
        <p:spPr>
          <a:xfrm>
            <a:off x="7239399" y="4294993"/>
            <a:ext cx="2268000" cy="6480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1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Physics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23754A2-422F-4E6F-9D6C-668B5142A4E3}"/>
              </a:ext>
            </a:extLst>
          </p:cNvPr>
          <p:cNvSpPr/>
          <p:nvPr/>
        </p:nvSpPr>
        <p:spPr>
          <a:xfrm>
            <a:off x="7239399" y="1793521"/>
            <a:ext cx="2268000" cy="6480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1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Botany</a:t>
            </a:r>
          </a:p>
        </p:txBody>
      </p:sp>
      <p:sp>
        <p:nvSpPr>
          <p:cNvPr id="39" name="Rectangle 38">
            <a:hlinkClick r:id="" action="ppaction://noaction"/>
            <a:extLst>
              <a:ext uri="{FF2B5EF4-FFF2-40B4-BE49-F238E27FC236}">
                <a16:creationId xmlns:a16="http://schemas.microsoft.com/office/drawing/2014/main" id="{CF675210-D871-4F37-B4FE-EED6A7A585F9}"/>
              </a:ext>
            </a:extLst>
          </p:cNvPr>
          <p:cNvSpPr/>
          <p:nvPr/>
        </p:nvSpPr>
        <p:spPr>
          <a:xfrm>
            <a:off x="4914602" y="2622861"/>
            <a:ext cx="2268000" cy="6480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1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Chemistry</a:t>
            </a:r>
          </a:p>
        </p:txBody>
      </p:sp>
      <p:sp>
        <p:nvSpPr>
          <p:cNvPr id="40" name="Rectangle 39">
            <a:hlinkClick r:id="" action="ppaction://noaction"/>
            <a:extLst>
              <a:ext uri="{FF2B5EF4-FFF2-40B4-BE49-F238E27FC236}">
                <a16:creationId xmlns:a16="http://schemas.microsoft.com/office/drawing/2014/main" id="{9010BDDB-EE2E-453D-A905-D46122F1B7DF}"/>
              </a:ext>
            </a:extLst>
          </p:cNvPr>
          <p:cNvSpPr/>
          <p:nvPr/>
        </p:nvSpPr>
        <p:spPr>
          <a:xfrm>
            <a:off x="4914602" y="3428949"/>
            <a:ext cx="2268000" cy="6480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Language &amp; Linguistics</a:t>
            </a:r>
            <a:endParaRPr lang="en-IN" sz="2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06E95BA-E62C-431D-A262-6BB65F4796E5}"/>
              </a:ext>
            </a:extLst>
          </p:cNvPr>
          <p:cNvSpPr/>
          <p:nvPr/>
        </p:nvSpPr>
        <p:spPr>
          <a:xfrm>
            <a:off x="4914602" y="4281143"/>
            <a:ext cx="2268000" cy="6480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Management </a:t>
            </a:r>
            <a:r>
              <a:rPr lang="en-US" sz="21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ADCDC1B-1407-42D7-B15B-2D1AF9274EDB}"/>
              </a:ext>
            </a:extLst>
          </p:cNvPr>
          <p:cNvSpPr/>
          <p:nvPr/>
        </p:nvSpPr>
        <p:spPr>
          <a:xfrm>
            <a:off x="4914602" y="1779671"/>
            <a:ext cx="2268000" cy="6480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1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Biotechnology</a:t>
            </a:r>
          </a:p>
        </p:txBody>
      </p:sp>
      <p:sp>
        <p:nvSpPr>
          <p:cNvPr id="44" name="Rectangle 43">
            <a:hlinkClick r:id="" action="ppaction://noaction"/>
            <a:extLst>
              <a:ext uri="{FF2B5EF4-FFF2-40B4-BE49-F238E27FC236}">
                <a16:creationId xmlns:a16="http://schemas.microsoft.com/office/drawing/2014/main" id="{DE25B37C-E8E2-47D0-AA7E-6D5650318FE3}"/>
              </a:ext>
            </a:extLst>
          </p:cNvPr>
          <p:cNvSpPr/>
          <p:nvPr/>
        </p:nvSpPr>
        <p:spPr>
          <a:xfrm>
            <a:off x="2600872" y="2636711"/>
            <a:ext cx="2268000" cy="6480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Computer Science</a:t>
            </a:r>
            <a:endParaRPr lang="en-IN" sz="2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Rectangle 44">
            <a:hlinkClick r:id="" action="ppaction://noaction"/>
            <a:extLst>
              <a:ext uri="{FF2B5EF4-FFF2-40B4-BE49-F238E27FC236}">
                <a16:creationId xmlns:a16="http://schemas.microsoft.com/office/drawing/2014/main" id="{1AE9FC7A-7A82-4FC1-BAF7-05DEE7A65AE3}"/>
              </a:ext>
            </a:extLst>
          </p:cNvPr>
          <p:cNvSpPr/>
          <p:nvPr/>
        </p:nvSpPr>
        <p:spPr>
          <a:xfrm>
            <a:off x="2600872" y="3442799"/>
            <a:ext cx="2268000" cy="6480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1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Humanities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08AF3E9-F881-4D26-92B9-5F2C3F6A5A1D}"/>
              </a:ext>
            </a:extLst>
          </p:cNvPr>
          <p:cNvSpPr/>
          <p:nvPr/>
        </p:nvSpPr>
        <p:spPr>
          <a:xfrm>
            <a:off x="2600872" y="4294993"/>
            <a:ext cx="2268000" cy="6480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Mathematics</a:t>
            </a:r>
            <a:endParaRPr lang="en-US" sz="21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4518BEB-0492-481F-A2FC-E8C28B168F56}"/>
              </a:ext>
            </a:extLst>
          </p:cNvPr>
          <p:cNvSpPr/>
          <p:nvPr/>
        </p:nvSpPr>
        <p:spPr>
          <a:xfrm>
            <a:off x="2600872" y="1793521"/>
            <a:ext cx="2268000" cy="6480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1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Arts</a:t>
            </a:r>
          </a:p>
        </p:txBody>
      </p:sp>
      <p:sp>
        <p:nvSpPr>
          <p:cNvPr id="48" name="Rectangle 47">
            <a:hlinkClick r:id="" action="ppaction://noaction"/>
            <a:extLst>
              <a:ext uri="{FF2B5EF4-FFF2-40B4-BE49-F238E27FC236}">
                <a16:creationId xmlns:a16="http://schemas.microsoft.com/office/drawing/2014/main" id="{515C9390-C82E-4508-A51A-4A74992A63EF}"/>
              </a:ext>
            </a:extLst>
          </p:cNvPr>
          <p:cNvSpPr/>
          <p:nvPr/>
        </p:nvSpPr>
        <p:spPr>
          <a:xfrm>
            <a:off x="292702" y="2622861"/>
            <a:ext cx="2268000" cy="6480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1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Commerce </a:t>
            </a:r>
          </a:p>
        </p:txBody>
      </p:sp>
      <p:sp>
        <p:nvSpPr>
          <p:cNvPr id="49" name="Rectangle 48">
            <a:hlinkClick r:id="" action="ppaction://noaction"/>
            <a:extLst>
              <a:ext uri="{FF2B5EF4-FFF2-40B4-BE49-F238E27FC236}">
                <a16:creationId xmlns:a16="http://schemas.microsoft.com/office/drawing/2014/main" id="{E0E9D199-DA2C-4EAD-ABAB-684980266C18}"/>
              </a:ext>
            </a:extLst>
          </p:cNvPr>
          <p:cNvSpPr/>
          <p:nvPr/>
        </p:nvSpPr>
        <p:spPr>
          <a:xfrm>
            <a:off x="292702" y="3428949"/>
            <a:ext cx="2268000" cy="6480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1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Environmental Sc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F26CBB4-205B-4FD4-B3D2-F3FD6CB3E0A7}"/>
              </a:ext>
            </a:extLst>
          </p:cNvPr>
          <p:cNvSpPr/>
          <p:nvPr/>
        </p:nvSpPr>
        <p:spPr>
          <a:xfrm>
            <a:off x="292702" y="4281143"/>
            <a:ext cx="2268000" cy="6480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Literature</a:t>
            </a:r>
            <a:endParaRPr lang="en-IN" sz="2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D70B1CE-D84F-408E-AE66-6891D8C77852}"/>
              </a:ext>
            </a:extLst>
          </p:cNvPr>
          <p:cNvSpPr/>
          <p:nvPr/>
        </p:nvSpPr>
        <p:spPr>
          <a:xfrm>
            <a:off x="292702" y="1779671"/>
            <a:ext cx="2268000" cy="6480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Anthropology</a:t>
            </a:r>
            <a:endParaRPr lang="en-IN" sz="2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Rectangle 51">
            <a:hlinkClick r:id="" action="ppaction://noaction"/>
            <a:extLst>
              <a:ext uri="{FF2B5EF4-FFF2-40B4-BE49-F238E27FC236}">
                <a16:creationId xmlns:a16="http://schemas.microsoft.com/office/drawing/2014/main" id="{44662DE1-9D2C-4CC2-935A-B21C3766B7C0}"/>
              </a:ext>
            </a:extLst>
          </p:cNvPr>
          <p:cNvSpPr/>
          <p:nvPr/>
        </p:nvSpPr>
        <p:spPr>
          <a:xfrm>
            <a:off x="9553100" y="2656111"/>
            <a:ext cx="2268000" cy="6480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1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Economics</a:t>
            </a:r>
          </a:p>
        </p:txBody>
      </p:sp>
      <p:sp>
        <p:nvSpPr>
          <p:cNvPr id="58" name="Rectangle 57">
            <a:hlinkClick r:id="" action="ppaction://noaction"/>
            <a:extLst>
              <a:ext uri="{FF2B5EF4-FFF2-40B4-BE49-F238E27FC236}">
                <a16:creationId xmlns:a16="http://schemas.microsoft.com/office/drawing/2014/main" id="{74BA342F-5421-4485-A46B-1B9FBA698683}"/>
              </a:ext>
            </a:extLst>
          </p:cNvPr>
          <p:cNvSpPr/>
          <p:nvPr/>
        </p:nvSpPr>
        <p:spPr>
          <a:xfrm>
            <a:off x="9553100" y="3462199"/>
            <a:ext cx="2268000" cy="6480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Library Science</a:t>
            </a:r>
            <a:endParaRPr lang="en-IN" sz="2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B0E8559-DB91-4F92-9C58-8B516BA47E36}"/>
              </a:ext>
            </a:extLst>
          </p:cNvPr>
          <p:cNvSpPr/>
          <p:nvPr/>
        </p:nvSpPr>
        <p:spPr>
          <a:xfrm>
            <a:off x="9553100" y="4314393"/>
            <a:ext cx="2268000" cy="6480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Philosophy</a:t>
            </a:r>
            <a:endParaRPr lang="en-IN" sz="2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F38AEA8-CC6D-495E-807C-A6DCFFFF6447}"/>
              </a:ext>
            </a:extLst>
          </p:cNvPr>
          <p:cNvSpPr/>
          <p:nvPr/>
        </p:nvSpPr>
        <p:spPr>
          <a:xfrm>
            <a:off x="9553100" y="1812921"/>
            <a:ext cx="2268000" cy="6480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1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Business Administration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BEEFC82-7BDE-4C81-A66D-A52DEDBA95CC}"/>
              </a:ext>
            </a:extLst>
          </p:cNvPr>
          <p:cNvSpPr/>
          <p:nvPr/>
        </p:nvSpPr>
        <p:spPr>
          <a:xfrm>
            <a:off x="7242174" y="5112403"/>
            <a:ext cx="2268000" cy="6480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1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Zoology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FA7D012-9D77-4434-B2B3-5A9E1C3DEEAC}"/>
              </a:ext>
            </a:extLst>
          </p:cNvPr>
          <p:cNvSpPr/>
          <p:nvPr/>
        </p:nvSpPr>
        <p:spPr>
          <a:xfrm>
            <a:off x="4917377" y="5098553"/>
            <a:ext cx="2268000" cy="6480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1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Statistics	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2F9E3AD-41CB-4B5E-BF6F-1F26FEFFBC59}"/>
              </a:ext>
            </a:extLst>
          </p:cNvPr>
          <p:cNvSpPr/>
          <p:nvPr/>
        </p:nvSpPr>
        <p:spPr>
          <a:xfrm>
            <a:off x="2603647" y="5112403"/>
            <a:ext cx="2268000" cy="6480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1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 Administration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4F15DBC-B75F-4F60-AF3F-AB707032B539}"/>
              </a:ext>
            </a:extLst>
          </p:cNvPr>
          <p:cNvSpPr/>
          <p:nvPr/>
        </p:nvSpPr>
        <p:spPr>
          <a:xfrm>
            <a:off x="295477" y="5098553"/>
            <a:ext cx="2268000" cy="6480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Political Science</a:t>
            </a:r>
            <a:endParaRPr lang="en-IN" sz="2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71F2465-FEAE-4670-8A91-768976808BEE}"/>
              </a:ext>
            </a:extLst>
          </p:cNvPr>
          <p:cNvSpPr/>
          <p:nvPr/>
        </p:nvSpPr>
        <p:spPr>
          <a:xfrm>
            <a:off x="9555875" y="5131803"/>
            <a:ext cx="2268000" cy="6480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And Many More</a:t>
            </a:r>
            <a:endParaRPr lang="en-IN" sz="2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58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D8E26778-118F-4CC1-B860-C19BBDE6B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707"/>
            <a:ext cx="10515600" cy="554847"/>
          </a:xfrm>
        </p:spPr>
        <p:txBody>
          <a:bodyPr/>
          <a:lstStyle/>
          <a:p>
            <a:pPr algn="ctr"/>
            <a:r>
              <a:rPr lang="en-US" dirty="0"/>
              <a:t>Videos on Several Topics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795847-3074-490B-85EE-CF4AFB1A3F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64" r="8602" b="3"/>
          <a:stretch/>
        </p:blipFill>
        <p:spPr>
          <a:xfrm>
            <a:off x="6517349" y="936620"/>
            <a:ext cx="5617224" cy="4183702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6E124B-F439-4F46-8DF8-B56B81C09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6616"/>
            <a:ext cx="6517349" cy="4150765"/>
          </a:xfrm>
          <a:prstGeom prst="rect">
            <a:avLst/>
          </a:prstGeom>
        </p:spPr>
      </p:pic>
      <p:pic>
        <p:nvPicPr>
          <p:cNvPr id="9218" name="Picture 2" descr="Open Access Policy | Academia Journal of Surgery">
            <a:extLst>
              <a:ext uri="{FF2B5EF4-FFF2-40B4-BE49-F238E27FC236}">
                <a16:creationId xmlns:a16="http://schemas.microsoft.com/office/drawing/2014/main" id="{C2A31D81-AEA2-45F5-9DFE-8CED4FB6C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20360"/>
            <a:ext cx="1927132" cy="128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2577814-94E7-48CB-B093-B2FD42B9D4AE}"/>
              </a:ext>
            </a:extLst>
          </p:cNvPr>
          <p:cNvCxnSpPr>
            <a:cxnSpLocks/>
          </p:cNvCxnSpPr>
          <p:nvPr/>
        </p:nvCxnSpPr>
        <p:spPr>
          <a:xfrm>
            <a:off x="-16624" y="5329297"/>
            <a:ext cx="12201072" cy="0"/>
          </a:xfrm>
          <a:prstGeom prst="line">
            <a:avLst/>
          </a:prstGeom>
          <a:ln w="60960" cap="rnd">
            <a:solidFill>
              <a:schemeClr val="accent2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2" name="Picture 6" descr="Research4Life partners with DOAJ to include open-access journals">
            <a:extLst>
              <a:ext uri="{FF2B5EF4-FFF2-40B4-BE49-F238E27FC236}">
                <a16:creationId xmlns:a16="http://schemas.microsoft.com/office/drawing/2014/main" id="{8C429A4A-6E6E-4E74-B8EB-98A95EDCD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862" y="5381625"/>
            <a:ext cx="3105150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athiTrust - Wikipedia">
            <a:extLst>
              <a:ext uri="{FF2B5EF4-FFF2-40B4-BE49-F238E27FC236}">
                <a16:creationId xmlns:a16="http://schemas.microsoft.com/office/drawing/2014/main" id="{D6E8DC6A-A0EA-4EFA-AE4C-7E20293C5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296" y="5554589"/>
            <a:ext cx="2841152" cy="122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379BA6-5AFE-4EBB-B19D-E1F73D3F4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5208" y="5676898"/>
            <a:ext cx="1876425" cy="885825"/>
          </a:xfrm>
          <a:prstGeom prst="rect">
            <a:avLst/>
          </a:prstGeom>
        </p:spPr>
      </p:pic>
      <p:pic>
        <p:nvPicPr>
          <p:cNvPr id="9228" name="Picture 12" descr="NDLTD (@NDLTD) | Twitter">
            <a:extLst>
              <a:ext uri="{FF2B5EF4-FFF2-40B4-BE49-F238E27FC236}">
                <a16:creationId xmlns:a16="http://schemas.microsoft.com/office/drawing/2014/main" id="{A97EC1A1-9B77-46E6-BA3F-8343261FB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770" y="5363437"/>
            <a:ext cx="1494563" cy="149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35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 rot="16200000">
            <a:off x="-2517814" y="3035158"/>
            <a:ext cx="6710525" cy="787683"/>
          </a:xfrm>
        </p:spPr>
        <p:txBody>
          <a:bodyPr>
            <a:noAutofit/>
          </a:bodyPr>
          <a:lstStyle/>
          <a:p>
            <a:pPr algn="ctr"/>
            <a:r>
              <a:rPr lang="en-IN" sz="3000" b="1" dirty="0">
                <a:solidFill>
                  <a:srgbClr val="1F4E7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Some of The Noteworthy Journals </a:t>
            </a:r>
            <a:br>
              <a:rPr lang="en-IN" sz="3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3000" b="1" dirty="0">
                <a:solidFill>
                  <a:schemeClr val="tx2"/>
                </a:solidFill>
              </a:rPr>
            </a:br>
            <a:endParaRPr lang="en-US" sz="3000" b="1" dirty="0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24A76C-8020-4BBA-AB28-960FA85E2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5013" y="4164469"/>
            <a:ext cx="8199070" cy="27774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C89B10-2847-45C7-A555-8ECD24E9E6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366" y="4179079"/>
            <a:ext cx="1838178" cy="26290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A00A82-BFC5-4A1F-B596-C537DCAF03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5551" y="4195703"/>
            <a:ext cx="2034655" cy="26124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46DECC-2B50-4B40-B06C-D5CAB27E27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7508" y="66500"/>
            <a:ext cx="9572625" cy="404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43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 rot="16200000">
            <a:off x="-2818658" y="3035157"/>
            <a:ext cx="6858001" cy="787683"/>
          </a:xfrm>
        </p:spPr>
        <p:txBody>
          <a:bodyPr>
            <a:noAutofit/>
          </a:bodyPr>
          <a:lstStyle/>
          <a:p>
            <a:pPr algn="ctr"/>
            <a:r>
              <a:rPr lang="en-IN" sz="2700" b="1" dirty="0">
                <a:solidFill>
                  <a:srgbClr val="1F4E7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Example of K</a:t>
            </a:r>
            <a:r>
              <a:rPr lang="en-IN" sz="2700" b="1" dirty="0">
                <a:solidFill>
                  <a:srgbClr val="1F4E7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ey eBooks From the Package</a:t>
            </a:r>
            <a:endParaRPr lang="en-US" sz="2700" b="1" dirty="0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12D825-3A42-468C-91D1-7E7B3F2B6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803" y="6068291"/>
            <a:ext cx="1428343" cy="361190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F1FC2393-F13C-43A0-9F8F-AE609F0E73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86" y="4662351"/>
            <a:ext cx="1081176" cy="10811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97BCD7-7A59-4E9D-846F-D041621F62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7688" y="-3"/>
            <a:ext cx="10124902" cy="685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1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A12A27F-2182-40EF-B0FB-4E4EF30DC0B8}"/>
              </a:ext>
            </a:extLst>
          </p:cNvPr>
          <p:cNvGrpSpPr/>
          <p:nvPr/>
        </p:nvGrpSpPr>
        <p:grpSpPr>
          <a:xfrm>
            <a:off x="7696200" y="315377"/>
            <a:ext cx="3866787" cy="6227245"/>
            <a:chOff x="7893804" y="253068"/>
            <a:chExt cx="4033153" cy="622724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F6D6378-10EE-064F-85E2-55942F382CF3}"/>
                </a:ext>
              </a:extLst>
            </p:cNvPr>
            <p:cNvSpPr/>
            <p:nvPr/>
          </p:nvSpPr>
          <p:spPr>
            <a:xfrm>
              <a:off x="7901609" y="253068"/>
              <a:ext cx="4025348" cy="622724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1C21BC2-108E-8E4E-9223-BD498F1D7A06}"/>
                </a:ext>
              </a:extLst>
            </p:cNvPr>
            <p:cNvSpPr/>
            <p:nvPr/>
          </p:nvSpPr>
          <p:spPr>
            <a:xfrm>
              <a:off x="7893804" y="253068"/>
              <a:ext cx="259773" cy="43375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580940C-4253-884C-9190-A447DFD19243}"/>
                </a:ext>
              </a:extLst>
            </p:cNvPr>
            <p:cNvSpPr/>
            <p:nvPr/>
          </p:nvSpPr>
          <p:spPr>
            <a:xfrm>
              <a:off x="7893804" y="4453061"/>
              <a:ext cx="259773" cy="2027252"/>
            </a:xfrm>
            <a:prstGeom prst="rect">
              <a:avLst/>
            </a:prstGeom>
            <a:solidFill>
              <a:srgbClr val="80B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4C3E044F-BAFE-4B77-862A-8AA6AAA5C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3336"/>
            <a:ext cx="6781800" cy="102371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Examples of Key Active Full-Text, </a:t>
            </a:r>
            <a:br>
              <a:rPr lang="en-US" sz="3200" dirty="0"/>
            </a:br>
            <a:r>
              <a:rPr lang="en-US" sz="3200" dirty="0"/>
              <a:t>Journals Available in the package</a:t>
            </a:r>
            <a:endParaRPr lang="en-US" sz="3200" i="1" dirty="0">
              <a:solidFill>
                <a:schemeClr val="accent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2313992"/>
            <a:ext cx="6858000" cy="366932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400" i="1" dirty="0">
                <a:solidFill>
                  <a:schemeClr val="tx1"/>
                </a:solidFill>
              </a:rPr>
              <a:t>International Journal of Quantum Chemistry*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400" i="1" dirty="0"/>
              <a:t>Interpretation: A Journal of Bible &amp; Theology*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400" i="1" dirty="0"/>
              <a:t>Journal of Educational Research*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400" i="1" dirty="0"/>
              <a:t>Journal of Engineering Education*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400" i="1" dirty="0"/>
              <a:t>Journal of Integrative Plant Biology*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026C0FC-4D46-44CF-A966-165FC038885E}"/>
              </a:ext>
            </a:extLst>
          </p:cNvPr>
          <p:cNvSpPr txBox="1">
            <a:spLocks/>
          </p:cNvSpPr>
          <p:nvPr/>
        </p:nvSpPr>
        <p:spPr>
          <a:xfrm>
            <a:off x="304057" y="6252885"/>
            <a:ext cx="6490807" cy="304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*Indicates this title is also unique when compared against all ProQuest and all Gale databases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.</a:t>
            </a:r>
            <a:endParaRPr lang="en-US" sz="1100" i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AF0EEB-453A-4654-A22B-E552180D935D}"/>
              </a:ext>
            </a:extLst>
          </p:cNvPr>
          <p:cNvSpPr txBox="1"/>
          <p:nvPr/>
        </p:nvSpPr>
        <p:spPr>
          <a:xfrm>
            <a:off x="5431070" y="6581879"/>
            <a:ext cx="132735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November 2020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B7026C07-C6F9-4B95-B798-BEB88961E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356" y="660510"/>
            <a:ext cx="1828800" cy="265176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ublication Cover">
            <a:extLst>
              <a:ext uri="{FF2B5EF4-FFF2-40B4-BE49-F238E27FC236}">
                <a16:creationId xmlns:a16="http://schemas.microsoft.com/office/drawing/2014/main" id="{73E4C8EB-781C-4FCC-AF73-23C52BECE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6589" y="2138751"/>
            <a:ext cx="1986337" cy="26517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B89AD12D-9D7D-4345-9FC5-9401E9822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883" y="3483292"/>
            <a:ext cx="1828800" cy="265176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08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or, indoor, wall&#10;&#10;Description automatically generated">
            <a:extLst>
              <a:ext uri="{FF2B5EF4-FFF2-40B4-BE49-F238E27FC236}">
                <a16:creationId xmlns:a16="http://schemas.microsoft.com/office/drawing/2014/main" id="{894A7BEF-DED7-FF47-970F-B55AAAC23B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" t="8110" b="7769"/>
          <a:stretch/>
        </p:blipFill>
        <p:spPr>
          <a:xfrm>
            <a:off x="0" y="1"/>
            <a:ext cx="12191996" cy="6858000"/>
          </a:xfrm>
          <a:prstGeom prst="rect">
            <a:avLst/>
          </a:prstGeom>
        </p:spPr>
      </p:pic>
      <p:sp>
        <p:nvSpPr>
          <p:cNvPr id="18" name="Round Same Side Corner Rectangle 17">
            <a:extLst>
              <a:ext uri="{FF2B5EF4-FFF2-40B4-BE49-F238E27FC236}">
                <a16:creationId xmlns:a16="http://schemas.microsoft.com/office/drawing/2014/main" id="{77E48CC5-9455-ED40-A95F-1B1A3D942AB8}"/>
              </a:ext>
            </a:extLst>
          </p:cNvPr>
          <p:cNvSpPr/>
          <p:nvPr/>
        </p:nvSpPr>
        <p:spPr>
          <a:xfrm rot="5400000">
            <a:off x="1882466" y="-1347160"/>
            <a:ext cx="2074519" cy="5885416"/>
          </a:xfrm>
          <a:prstGeom prst="round2SameRect">
            <a:avLst>
              <a:gd name="adj1" fmla="val 13379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3FBA54F-2E79-8F49-AADF-8F8D1DF543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46" b="11474"/>
          <a:stretch/>
        </p:blipFill>
        <p:spPr>
          <a:xfrm>
            <a:off x="-3" y="2765809"/>
            <a:ext cx="6283615" cy="4092190"/>
          </a:xfrm>
          <a:prstGeom prst="rect">
            <a:avLst/>
          </a:prstGeom>
        </p:spPr>
      </p:pic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0AC9E2EA-7415-CA49-B049-F189BF6FCBD5}"/>
              </a:ext>
            </a:extLst>
          </p:cNvPr>
          <p:cNvSpPr/>
          <p:nvPr/>
        </p:nvSpPr>
        <p:spPr>
          <a:xfrm rot="5400000">
            <a:off x="1324397" y="-47189"/>
            <a:ext cx="4060229" cy="6709032"/>
          </a:xfrm>
          <a:prstGeom prst="round2SameRect">
            <a:avLst>
              <a:gd name="adj1" fmla="val 13379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7D83B7-5033-46D8-8C6A-E276527E1581}"/>
              </a:ext>
            </a:extLst>
          </p:cNvPr>
          <p:cNvSpPr txBox="1"/>
          <p:nvPr/>
        </p:nvSpPr>
        <p:spPr>
          <a:xfrm>
            <a:off x="-11495" y="1520561"/>
            <a:ext cx="6162908" cy="3828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IN" sz="2550" dirty="0">
                <a:solidFill>
                  <a:schemeClr val="bg1"/>
                </a:solidFill>
              </a:rPr>
              <a:t>A Brief Overview</a:t>
            </a:r>
          </a:p>
          <a:p>
            <a:pPr marL="571500" lvl="0" indent="-5715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IN" sz="2550" dirty="0">
                <a:solidFill>
                  <a:schemeClr val="bg1"/>
                </a:solidFill>
              </a:rPr>
              <a:t>Mobile App Installation </a:t>
            </a:r>
            <a:r>
              <a:rPr lang="en-IN" sz="2000" dirty="0">
                <a:solidFill>
                  <a:schemeClr val="bg1"/>
                </a:solidFill>
              </a:rPr>
              <a:t>(Workshop -10 Min)</a:t>
            </a:r>
          </a:p>
          <a:p>
            <a:pPr marL="571500" lvl="0" indent="-5715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IN" sz="2550" dirty="0">
                <a:solidFill>
                  <a:schemeClr val="bg1"/>
                </a:solidFill>
              </a:rPr>
              <a:t>EBSCO Solutions Available for OSHEC Members</a:t>
            </a:r>
          </a:p>
          <a:p>
            <a:pPr marL="571500" lvl="0" indent="-5715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IN" sz="2550" dirty="0">
                <a:solidFill>
                  <a:schemeClr val="bg1"/>
                </a:solidFill>
              </a:rPr>
              <a:t>The EBSCO Advantages</a:t>
            </a:r>
          </a:p>
          <a:p>
            <a:pPr marL="571500" lvl="0" indent="-5715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IN" sz="2550" dirty="0">
                <a:solidFill>
                  <a:schemeClr val="bg1"/>
                </a:solidFill>
              </a:rPr>
              <a:t>Live Demonstration – Web </a:t>
            </a:r>
          </a:p>
          <a:p>
            <a:pPr marL="571500" lvl="0" indent="-5715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IN" sz="2550" dirty="0">
                <a:solidFill>
                  <a:schemeClr val="bg1"/>
                </a:solidFill>
              </a:rPr>
              <a:t>Learning Activities: 10 Min</a:t>
            </a:r>
          </a:p>
          <a:p>
            <a:pPr marL="571500" lvl="0" indent="-5715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IN" sz="2550" dirty="0">
                <a:solidFill>
                  <a:schemeClr val="bg1"/>
                </a:solidFill>
              </a:rPr>
              <a:t>Question &amp; Answers</a:t>
            </a:r>
            <a:endParaRPr lang="en-US" sz="255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C2A19E-E18E-478F-992F-B3695FE0FDEB}"/>
              </a:ext>
            </a:extLst>
          </p:cNvPr>
          <p:cNvSpPr txBox="1"/>
          <p:nvPr/>
        </p:nvSpPr>
        <p:spPr>
          <a:xfrm>
            <a:off x="-5" y="628416"/>
            <a:ext cx="615141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000" b="1" dirty="0"/>
              <a:t>Snapshot of the Session</a:t>
            </a:r>
          </a:p>
        </p:txBody>
      </p:sp>
    </p:spTree>
    <p:extLst>
      <p:ext uri="{BB962C8B-B14F-4D97-AF65-F5344CB8AC3E}">
        <p14:creationId xmlns:p14="http://schemas.microsoft.com/office/powerpoint/2010/main" val="324007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681DA53-BF9D-D04B-8A81-08C336DDDF31}"/>
              </a:ext>
            </a:extLst>
          </p:cNvPr>
          <p:cNvSpPr/>
          <p:nvPr/>
        </p:nvSpPr>
        <p:spPr>
          <a:xfrm>
            <a:off x="7635896" y="284720"/>
            <a:ext cx="4025348" cy="62272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0A1717E-B0B7-B24A-88C4-85BC5B81A90C}"/>
              </a:ext>
            </a:extLst>
          </p:cNvPr>
          <p:cNvSpPr/>
          <p:nvPr/>
        </p:nvSpPr>
        <p:spPr>
          <a:xfrm>
            <a:off x="7695607" y="284720"/>
            <a:ext cx="259773" cy="43375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234CEC9-CF76-8F46-91E6-10256A43478A}"/>
              </a:ext>
            </a:extLst>
          </p:cNvPr>
          <p:cNvSpPr/>
          <p:nvPr/>
        </p:nvSpPr>
        <p:spPr>
          <a:xfrm>
            <a:off x="7695607" y="4484713"/>
            <a:ext cx="259773" cy="2027252"/>
          </a:xfrm>
          <a:prstGeom prst="rect">
            <a:avLst/>
          </a:prstGeom>
          <a:solidFill>
            <a:srgbClr val="80B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922AC50-CB4B-46F8-BED2-6D986359B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3336"/>
            <a:ext cx="6781800" cy="102371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Examples of Key Active Full-Text, </a:t>
            </a:r>
            <a:br>
              <a:rPr lang="en-US" sz="3200" dirty="0"/>
            </a:br>
            <a:r>
              <a:rPr lang="en-US" sz="3200" dirty="0"/>
              <a:t>Journals Available in the package</a:t>
            </a:r>
            <a:endParaRPr lang="en-US" sz="3200" i="1" dirty="0">
              <a:solidFill>
                <a:schemeClr val="accent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23775" y="2453507"/>
            <a:ext cx="5737553" cy="377351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400" i="1" dirty="0"/>
              <a:t>Journal of Personality Assessment*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400" i="1" dirty="0"/>
              <a:t>New Oxford Review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400" i="1" dirty="0"/>
              <a:t>Pennsylvania Literary Journal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400" i="1" dirty="0"/>
              <a:t>Public Health Ethics*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400" i="1" dirty="0"/>
              <a:t>Theory Into Practice*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8813F49-4F44-4F15-9211-54DAED312BC3}"/>
              </a:ext>
            </a:extLst>
          </p:cNvPr>
          <p:cNvSpPr txBox="1">
            <a:spLocks/>
          </p:cNvSpPr>
          <p:nvPr/>
        </p:nvSpPr>
        <p:spPr>
          <a:xfrm>
            <a:off x="304057" y="6252885"/>
            <a:ext cx="6490807" cy="304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*Indicates this title is also unique when compared against all ProQuest and all Gale databases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.</a:t>
            </a:r>
            <a:endParaRPr lang="en-US" sz="1100" i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6D6FC5-269A-4C79-961A-96874D64F304}"/>
              </a:ext>
            </a:extLst>
          </p:cNvPr>
          <p:cNvSpPr txBox="1"/>
          <p:nvPr/>
        </p:nvSpPr>
        <p:spPr>
          <a:xfrm>
            <a:off x="5431070" y="6581879"/>
            <a:ext cx="132735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November 2020</a:t>
            </a:r>
          </a:p>
        </p:txBody>
      </p:sp>
      <p:pic>
        <p:nvPicPr>
          <p:cNvPr id="17" name="Picture 2" descr="Publication Cover">
            <a:extLst>
              <a:ext uri="{FF2B5EF4-FFF2-40B4-BE49-F238E27FC236}">
                <a16:creationId xmlns:a16="http://schemas.microsoft.com/office/drawing/2014/main" id="{1B54D2A7-24A0-4A2C-BB03-D3E3A974B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161" y="660510"/>
            <a:ext cx="1828800" cy="265176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Issue Cover">
            <a:extLst>
              <a:ext uri="{FF2B5EF4-FFF2-40B4-BE49-F238E27FC236}">
                <a16:creationId xmlns:a16="http://schemas.microsoft.com/office/drawing/2014/main" id="{3E109CF1-9DBA-44A4-A03A-747AA424D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695" y="2103120"/>
            <a:ext cx="1828800" cy="265176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Theory Into Practice: Vol 59, No 1">
            <a:extLst>
              <a:ext uri="{FF2B5EF4-FFF2-40B4-BE49-F238E27FC236}">
                <a16:creationId xmlns:a16="http://schemas.microsoft.com/office/drawing/2014/main" id="{A459E7A8-CBD0-4E76-9A0D-AB1C59D98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504" y="3417692"/>
            <a:ext cx="1855618" cy="265176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12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6CC33B2B-B475-4189-BA8F-3CF8248DC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A59AAC92-4932-4D74-A545-BA3EEE56D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8446528-FA87-4017-B061-CF7EE79FA2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4D4B4D0-2493-42A2-AEEB-9970A64E8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23">
              <a:extLst>
                <a:ext uri="{FF2B5EF4-FFF2-40B4-BE49-F238E27FC236}">
                  <a16:creationId xmlns:a16="http://schemas.microsoft.com/office/drawing/2014/main" id="{676E13B7-7CB7-4489-914B-4012EE6EBF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5">
              <a:extLst>
                <a:ext uri="{FF2B5EF4-FFF2-40B4-BE49-F238E27FC236}">
                  <a16:creationId xmlns:a16="http://schemas.microsoft.com/office/drawing/2014/main" id="{F2159841-C096-430C-B748-E8D2A5C994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B4F167EF-5A0C-487E-8776-97310E39E0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7">
              <a:extLst>
                <a:ext uri="{FF2B5EF4-FFF2-40B4-BE49-F238E27FC236}">
                  <a16:creationId xmlns:a16="http://schemas.microsoft.com/office/drawing/2014/main" id="{9D8C053F-F025-4CB6-94C4-2841A20D6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8">
              <a:extLst>
                <a:ext uri="{FF2B5EF4-FFF2-40B4-BE49-F238E27FC236}">
                  <a16:creationId xmlns:a16="http://schemas.microsoft.com/office/drawing/2014/main" id="{78581BD0-3E75-48CB-A2A3-44DB1ACB6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9">
              <a:extLst>
                <a:ext uri="{FF2B5EF4-FFF2-40B4-BE49-F238E27FC236}">
                  <a16:creationId xmlns:a16="http://schemas.microsoft.com/office/drawing/2014/main" id="{E90D466A-AB95-4676-82CB-3BEC98AFF8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3AFED863-874C-49D9-AE2F-B9DFF00D56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B0926A8-CE43-4C28-9310-4057BE0D7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9" y="4473225"/>
            <a:ext cx="4367082" cy="109505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sz="3400" dirty="0"/>
              <a:t>Skill Development Platform Integrated through OSHEC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9BF61D1-16D8-4218-9633-E310262DC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2098" r="1297" b="6639"/>
          <a:stretch/>
        </p:blipFill>
        <p:spPr>
          <a:xfrm>
            <a:off x="270707" y="208367"/>
            <a:ext cx="6369791" cy="29499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AE3A89-6510-472F-91C5-EB290E9CC9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24" t="9023" r="10180" b="5172"/>
          <a:stretch/>
        </p:blipFill>
        <p:spPr>
          <a:xfrm>
            <a:off x="5784086" y="3311510"/>
            <a:ext cx="6131647" cy="32829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F47B16-85A7-4E28-A2A7-E3F7E6FC2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834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BD88F-47F2-45EE-8623-E071FA1F2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13581-552F-4131-9E1A-095228F992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0BE85F-8CE5-4C68-88AD-BEF59AA8D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F0FFCE-725A-43A6-83B3-A465123C2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88" y="0"/>
            <a:ext cx="12025423" cy="6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450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3">
            <a:extLst>
              <a:ext uri="{FF2B5EF4-FFF2-40B4-BE49-F238E27FC236}">
                <a16:creationId xmlns:a16="http://schemas.microsoft.com/office/drawing/2014/main" id="{B5BE1C3D-4E47-4B67-BE7D-70DBDB527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517814" y="3035158"/>
            <a:ext cx="6710525" cy="787683"/>
          </a:xfrm>
        </p:spPr>
        <p:txBody>
          <a:bodyPr>
            <a:noAutofit/>
          </a:bodyPr>
          <a:lstStyle/>
          <a:p>
            <a:pPr algn="ctr"/>
            <a:r>
              <a:rPr lang="en-US" sz="3000" b="1" dirty="0">
                <a:solidFill>
                  <a:srgbClr val="1F4E7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Easy </a:t>
            </a:r>
            <a:r>
              <a:rPr lang="en-US" sz="3000" b="1" dirty="0">
                <a:solidFill>
                  <a:srgbClr val="1F4E7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Interoperable Platform </a:t>
            </a:r>
            <a:endParaRPr lang="en-US" sz="3000" b="1" dirty="0">
              <a:solidFill>
                <a:schemeClr val="tx2"/>
              </a:solidFill>
            </a:endParaRPr>
          </a:p>
        </p:txBody>
      </p:sp>
      <p:pic>
        <p:nvPicPr>
          <p:cNvPr id="6152" name="Picture 8" descr="Google Classroom, Google Meet Gets Updated With Over 50 Features for  Students and Educators | Technology News">
            <a:extLst>
              <a:ext uri="{FF2B5EF4-FFF2-40B4-BE49-F238E27FC236}">
                <a16:creationId xmlns:a16="http://schemas.microsoft.com/office/drawing/2014/main" id="{04C768F5-3458-4FFE-B42C-2B61D5FD9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042" y="4604490"/>
            <a:ext cx="1593629" cy="179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4BDE547-982C-4B83-A7C4-36D66D054EEB}"/>
              </a:ext>
            </a:extLst>
          </p:cNvPr>
          <p:cNvGrpSpPr/>
          <p:nvPr/>
        </p:nvGrpSpPr>
        <p:grpSpPr>
          <a:xfrm>
            <a:off x="1456320" y="352425"/>
            <a:ext cx="9497430" cy="4133850"/>
            <a:chOff x="1542045" y="1939878"/>
            <a:chExt cx="8366416" cy="3402988"/>
          </a:xfrm>
        </p:grpSpPr>
        <p:pic>
          <p:nvPicPr>
            <p:cNvPr id="6" name="Picture 5" descr="Diagram&#10;&#10;Description automatically generated">
              <a:extLst>
                <a:ext uri="{FF2B5EF4-FFF2-40B4-BE49-F238E27FC236}">
                  <a16:creationId xmlns:a16="http://schemas.microsoft.com/office/drawing/2014/main" id="{3D15B681-7FA1-4E1C-BCA7-B6DF87DE34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80" b="20130"/>
            <a:stretch/>
          </p:blipFill>
          <p:spPr>
            <a:xfrm>
              <a:off x="1542045" y="1971674"/>
              <a:ext cx="4112029" cy="3222691"/>
            </a:xfrm>
            <a:prstGeom prst="rect">
              <a:avLst/>
            </a:prstGeom>
            <a:noFill/>
          </p:spPr>
        </p:pic>
        <p:pic>
          <p:nvPicPr>
            <p:cNvPr id="6146" name="Picture 2" descr="Moodle - Open-source learning platform | Moodle.org">
              <a:extLst>
                <a:ext uri="{FF2B5EF4-FFF2-40B4-BE49-F238E27FC236}">
                  <a16:creationId xmlns:a16="http://schemas.microsoft.com/office/drawing/2014/main" id="{6D6DB0CE-D2DD-4B28-A692-39AC181469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1832" y="1939878"/>
              <a:ext cx="390525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" descr="Canvas - eLearning | UAB">
              <a:extLst>
                <a:ext uri="{FF2B5EF4-FFF2-40B4-BE49-F238E27FC236}">
                  <a16:creationId xmlns:a16="http://schemas.microsoft.com/office/drawing/2014/main" id="{C0C493DE-9166-42E3-A5AA-A7910EAE18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3784" y="3268189"/>
              <a:ext cx="2074677" cy="2074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0" name="Picture 6" descr="Blackboard Learning Management System: Accessibility | Paths to Technology  | Perkins eLearning">
              <a:extLst>
                <a:ext uri="{FF2B5EF4-FFF2-40B4-BE49-F238E27FC236}">
                  <a16:creationId xmlns:a16="http://schemas.microsoft.com/office/drawing/2014/main" id="{81E3FC1C-76AC-4BC8-BA9B-BD40554982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3705" y="3337604"/>
              <a:ext cx="1781175" cy="1714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D7853FF-3BF9-450C-9F12-C3627298BA9A}"/>
                </a:ext>
              </a:extLst>
            </p:cNvPr>
            <p:cNvCxnSpPr/>
            <p:nvPr/>
          </p:nvCxnSpPr>
          <p:spPr>
            <a:xfrm>
              <a:off x="5685455" y="1939878"/>
              <a:ext cx="0" cy="3317003"/>
            </a:xfrm>
            <a:prstGeom prst="line">
              <a:avLst/>
            </a:prstGeom>
            <a:ln w="60960" cap="rnd">
              <a:solidFill>
                <a:schemeClr val="accent2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4629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F978036F-ED2A-4B4B-907F-8A30E36CA513}"/>
              </a:ext>
            </a:extLst>
          </p:cNvPr>
          <p:cNvSpPr txBox="1">
            <a:spLocks/>
          </p:cNvSpPr>
          <p:nvPr/>
        </p:nvSpPr>
        <p:spPr bwMode="auto">
          <a:xfrm>
            <a:off x="0" y="514897"/>
            <a:ext cx="11777129" cy="717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685800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Arial" panose="020B0604020202020204" pitchFamily="34" charset="0"/>
              </a:defRPr>
            </a:lvl2pPr>
            <a:lvl3pPr algn="l" defTabSz="685800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Arial" panose="020B0604020202020204" pitchFamily="34" charset="0"/>
              </a:defRPr>
            </a:lvl3pPr>
            <a:lvl4pPr algn="l" defTabSz="685800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Arial" panose="020B0604020202020204" pitchFamily="34" charset="0"/>
              </a:defRPr>
            </a:lvl4pPr>
            <a:lvl5pPr algn="l" defTabSz="685800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Arial" panose="020B0604020202020204" pitchFamily="34" charset="0"/>
              </a:defRPr>
            </a:lvl5pPr>
            <a:lvl6pPr marL="457200" algn="l" defTabSz="685800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Arial" panose="020B0604020202020204" pitchFamily="34" charset="0"/>
              </a:defRPr>
            </a:lvl6pPr>
            <a:lvl7pPr marL="914400" algn="l" defTabSz="685800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Arial" panose="020B0604020202020204" pitchFamily="34" charset="0"/>
              </a:defRPr>
            </a:lvl7pPr>
            <a:lvl8pPr marL="1371600" algn="l" defTabSz="685800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Arial" panose="020B0604020202020204" pitchFamily="34" charset="0"/>
              </a:defRPr>
            </a:lvl8pPr>
            <a:lvl9pPr marL="1828800" algn="l" defTabSz="685800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9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to Access the OSHEC e-Resources for University/Colleges of Odisha?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17349B-7008-4A7B-9DAA-D93536EDEF84}"/>
              </a:ext>
            </a:extLst>
          </p:cNvPr>
          <p:cNvSpPr txBox="1"/>
          <p:nvPr/>
        </p:nvSpPr>
        <p:spPr>
          <a:xfrm>
            <a:off x="581891" y="2094158"/>
            <a:ext cx="10922924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9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https://eresources.oshec.in/college</a:t>
            </a:r>
          </a:p>
          <a:p>
            <a:pPr algn="ctr"/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User ID: </a:t>
            </a:r>
            <a:r>
              <a:rPr lang="en-IN" sz="2800" b="1" dirty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odisha_ns330695   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Password: </a:t>
            </a:r>
            <a:r>
              <a:rPr lang="en-IN" sz="2800" b="1" dirty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odi@ns330695#</a:t>
            </a:r>
            <a:endParaRPr lang="en-IN" sz="2800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BD93622-ADBA-4C17-B7E5-CB0302C50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886" y="3873279"/>
            <a:ext cx="4395356" cy="278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5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6B0B3-4725-4FB7-B393-11A4824BA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8884" y="2486025"/>
            <a:ext cx="4790016" cy="1320800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tx1"/>
                </a:solidFill>
              </a:rPr>
              <a:t>Live Demo</a:t>
            </a:r>
            <a:endParaRPr lang="en-IN" sz="72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955341-7927-407B-8B46-CCFECC0E2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3060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7F2D7F-4953-4449-BB09-4B7F57D8E507}"/>
              </a:ext>
            </a:extLst>
          </p:cNvPr>
          <p:cNvGrpSpPr/>
          <p:nvPr/>
        </p:nvGrpSpPr>
        <p:grpSpPr>
          <a:xfrm>
            <a:off x="188311" y="112105"/>
            <a:ext cx="8719383" cy="7025072"/>
            <a:chOff x="2605115" y="362612"/>
            <a:chExt cx="6700268" cy="67302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F42F855-9994-4F3E-8171-582C9FDA2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59223" y="1218654"/>
              <a:ext cx="6273553" cy="451157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827D30E-B745-4353-A601-C4F5CB734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5115" y="362612"/>
              <a:ext cx="1956863" cy="1149073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F052738-BCDF-4695-8305-D42791A1CE6F}"/>
                </a:ext>
              </a:extLst>
            </p:cNvPr>
            <p:cNvSpPr txBox="1"/>
            <p:nvPr/>
          </p:nvSpPr>
          <p:spPr>
            <a:xfrm>
              <a:off x="5073659" y="4881416"/>
              <a:ext cx="4231724" cy="221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>
                  <a:latin typeface="Arial"/>
                </a:rPr>
                <a:t>Raj Kumar Mahapatra</a:t>
              </a:r>
            </a:p>
            <a:p>
              <a:pPr algn="ctr">
                <a:defRPr/>
              </a:pPr>
              <a:r>
                <a:rPr lang="en-US" sz="2400" b="1" dirty="0">
                  <a:latin typeface="Arial"/>
                </a:rPr>
                <a:t>EBSCO India</a:t>
              </a:r>
            </a:p>
            <a:p>
              <a:pPr algn="ctr">
                <a:defRPr/>
              </a:pPr>
              <a:r>
                <a:rPr lang="en-US" sz="2400" dirty="0">
                  <a:latin typeface="Arial"/>
                </a:rPr>
                <a:t>Mobile: 8447120140</a:t>
              </a:r>
              <a:r>
                <a:rPr lang="en-US" sz="3200" dirty="0">
                  <a:solidFill>
                    <a:schemeClr val="accent2">
                      <a:lumMod val="50000"/>
                    </a:schemeClr>
                  </a:solidFill>
                  <a:latin typeface="Arial"/>
                </a:rPr>
                <a:t>   </a:t>
              </a:r>
            </a:p>
            <a:p>
              <a:pPr algn="ctr">
                <a:defRPr/>
              </a:pPr>
              <a:r>
                <a:rPr lang="en-US" sz="2800" dirty="0">
                  <a:solidFill>
                    <a:schemeClr val="accent2">
                      <a:lumMod val="50000"/>
                    </a:schemeClr>
                  </a:solidFill>
                  <a:latin typeface="Arial"/>
                </a:rPr>
                <a:t>email: </a:t>
              </a:r>
              <a:r>
                <a:rPr lang="en-US" sz="2400" dirty="0">
                  <a:latin typeface="Arial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rmahapatra@ebsco.com</a:t>
              </a:r>
              <a:endParaRPr lang="en-US" sz="3200" dirty="0">
                <a:latin typeface="Arial"/>
              </a:endParaRPr>
            </a:p>
            <a:p>
              <a:pPr algn="ctr">
                <a:defRPr/>
              </a:pPr>
              <a:r>
                <a:rPr lang="en-US" sz="3200" dirty="0">
                  <a:latin typeface="Arial"/>
                </a:rPr>
                <a:t> </a:t>
              </a:r>
              <a:endParaRPr lang="en-IN" sz="3200" dirty="0"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251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4">
            <a:extLst>
              <a:ext uri="{FF2B5EF4-FFF2-40B4-BE49-F238E27FC236}">
                <a16:creationId xmlns:a16="http://schemas.microsoft.com/office/drawing/2014/main" id="{C2100750-C3E6-4C7E-8F97-A2DA5E4AC1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9"/>
          <a:stretch/>
        </p:blipFill>
        <p:spPr bwMode="auto">
          <a:xfrm>
            <a:off x="-1" y="0"/>
            <a:ext cx="93099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1BEE824-D609-495C-BB11-8FD14802650B}"/>
              </a:ext>
            </a:extLst>
          </p:cNvPr>
          <p:cNvGrpSpPr/>
          <p:nvPr/>
        </p:nvGrpSpPr>
        <p:grpSpPr>
          <a:xfrm>
            <a:off x="7010399" y="1"/>
            <a:ext cx="5181601" cy="6857999"/>
            <a:chOff x="7010400" y="655579"/>
            <a:chExt cx="3657600" cy="5094527"/>
          </a:xfrm>
        </p:grpSpPr>
        <p:sp>
          <p:nvSpPr>
            <p:cNvPr id="9" name="Rectangle 8"/>
            <p:cNvSpPr/>
            <p:nvPr/>
          </p:nvSpPr>
          <p:spPr>
            <a:xfrm>
              <a:off x="7010401" y="655579"/>
              <a:ext cx="3657599" cy="48928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205740" rIns="137160" bIns="342900" rtlCol="0" anchor="ctr"/>
            <a:lstStyle/>
            <a:p>
              <a:pPr algn="ctr" defTabSz="685800">
                <a:spcBef>
                  <a:spcPts val="450"/>
                </a:spcBef>
                <a:defRPr/>
              </a:pPr>
              <a:endParaRPr lang="en-US" sz="3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685800">
                <a:spcBef>
                  <a:spcPts val="450"/>
                </a:spcBef>
                <a:defRPr/>
              </a:pPr>
              <a:endParaRPr lang="en-US" sz="3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685800">
                <a:spcBef>
                  <a:spcPts val="450"/>
                </a:spcBef>
                <a:defRPr/>
              </a:pPr>
              <a:endParaRPr lang="en-US" sz="3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685800">
                <a:spcBef>
                  <a:spcPts val="450"/>
                </a:spcBef>
                <a:defRPr/>
              </a:pPr>
              <a:endParaRPr lang="en-US" sz="3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685800">
                <a:spcBef>
                  <a:spcPts val="450"/>
                </a:spcBef>
                <a:defRPr/>
              </a:pPr>
              <a:endParaRPr lang="en-US" sz="3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685800">
                <a:spcBef>
                  <a:spcPts val="450"/>
                </a:spcBef>
                <a:defRPr/>
              </a:pPr>
              <a:endParaRPr lang="en-US" sz="3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685800">
                <a:spcBef>
                  <a:spcPts val="450"/>
                </a:spcBef>
                <a:defRPr/>
              </a:pPr>
              <a:r>
                <a:rPr lang="en-US" sz="300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EBSCO services the information needs of more than 100,000 organizations and tens of millions of users worldwide</a:t>
              </a:r>
              <a:endParaRPr lang="en-US" sz="3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010400" y="5346766"/>
              <a:ext cx="3657600" cy="4033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050" dirty="0">
                <a:solidFill>
                  <a:prstClr val="white"/>
                </a:solidFill>
                <a:latin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C8E4010-72CE-425A-8CF3-ACA5E879B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8768" y="242631"/>
            <a:ext cx="2482646" cy="30146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107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3545" y="7558"/>
            <a:ext cx="6012908" cy="65696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7ED1EA-775A-4653-9FDB-F444EBF3CB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 r="47577"/>
          <a:stretch/>
        </p:blipFill>
        <p:spPr>
          <a:xfrm>
            <a:off x="0" y="-2559"/>
            <a:ext cx="6317530" cy="65696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8754" y="857251"/>
            <a:ext cx="5848776" cy="4892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205740" rIns="137160" bIns="1028700" rtlCol="0" anchor="ctr"/>
          <a:lstStyle/>
          <a:p>
            <a:pPr algn="ctr" defTabSz="685800">
              <a:spcBef>
                <a:spcPts val="450"/>
              </a:spcBef>
              <a:defRPr/>
            </a:pPr>
            <a:r>
              <a:rPr lang="en-US" sz="2100" dirty="0">
                <a:solidFill>
                  <a:prstClr val="white"/>
                </a:solidFill>
                <a:latin typeface="Arial"/>
              </a:rPr>
              <a:t>EBSCO is the largest provider </a:t>
            </a:r>
            <a:br>
              <a:rPr lang="en-US" sz="2100" dirty="0">
                <a:solidFill>
                  <a:prstClr val="white"/>
                </a:solidFill>
                <a:latin typeface="Arial"/>
              </a:rPr>
            </a:br>
            <a:r>
              <a:rPr lang="en-US" sz="2100" dirty="0">
                <a:solidFill>
                  <a:prstClr val="white"/>
                </a:solidFill>
                <a:latin typeface="Arial"/>
              </a:rPr>
              <a:t>of research content to </a:t>
            </a:r>
            <a:endParaRPr lang="en-US" sz="2100" b="1" dirty="0">
              <a:solidFill>
                <a:prstClr val="white"/>
              </a:solidFill>
              <a:latin typeface="Arial"/>
            </a:endParaRPr>
          </a:p>
          <a:p>
            <a:pPr algn="ctr" defTabSz="685800">
              <a:spcBef>
                <a:spcPts val="450"/>
              </a:spcBef>
              <a:defRPr/>
            </a:pPr>
            <a:r>
              <a:rPr lang="en-US" sz="2400" b="1" dirty="0">
                <a:solidFill>
                  <a:prstClr val="white"/>
                </a:solidFill>
                <a:latin typeface="Arial"/>
              </a:rPr>
              <a:t>universities, corporations, </a:t>
            </a:r>
            <a:br>
              <a:rPr lang="en-US" sz="2400" b="1" dirty="0">
                <a:solidFill>
                  <a:prstClr val="white"/>
                </a:solidFill>
                <a:latin typeface="Arial"/>
              </a:rPr>
            </a:br>
            <a:r>
              <a:rPr lang="en-US" sz="2400" b="1" dirty="0">
                <a:solidFill>
                  <a:prstClr val="white"/>
                </a:solidFill>
                <a:latin typeface="Arial"/>
              </a:rPr>
              <a:t>hospitals and the federal government worldwide</a:t>
            </a:r>
            <a:endParaRPr lang="en-US" sz="2100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2082054" y="4110092"/>
            <a:ext cx="7946865" cy="836213"/>
          </a:xfrm>
          <a:prstGeom prst="roundRect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  <a:effectLst>
            <a:outerShdw blurRad="215900" dist="152400" dir="486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endParaRPr lang="en-US" sz="2400" dirty="0">
              <a:solidFill>
                <a:prstClr val="white">
                  <a:lumMod val="50000"/>
                </a:prstClr>
              </a:solidFill>
              <a:latin typeface="Arial"/>
            </a:endParaRPr>
          </a:p>
        </p:txBody>
      </p:sp>
      <p:sp>
        <p:nvSpPr>
          <p:cNvPr id="17" name="Freeform: Shape 16"/>
          <p:cNvSpPr/>
          <p:nvPr/>
        </p:nvSpPr>
        <p:spPr>
          <a:xfrm>
            <a:off x="2082055" y="4110092"/>
            <a:ext cx="6891617" cy="836213"/>
          </a:xfrm>
          <a:custGeom>
            <a:avLst/>
            <a:gdLst>
              <a:gd name="connsiteX0" fmla="*/ 185829 w 9188823"/>
              <a:gd name="connsiteY0" fmla="*/ 0 h 1114951"/>
              <a:gd name="connsiteX1" fmla="*/ 9188823 w 9188823"/>
              <a:gd name="connsiteY1" fmla="*/ 0 h 1114951"/>
              <a:gd name="connsiteX2" fmla="*/ 9188823 w 9188823"/>
              <a:gd name="connsiteY2" fmla="*/ 1114951 h 1114951"/>
              <a:gd name="connsiteX3" fmla="*/ 185829 w 9188823"/>
              <a:gd name="connsiteY3" fmla="*/ 1114951 h 1114951"/>
              <a:gd name="connsiteX4" fmla="*/ 0 w 9188823"/>
              <a:gd name="connsiteY4" fmla="*/ 929122 h 1114951"/>
              <a:gd name="connsiteX5" fmla="*/ 0 w 9188823"/>
              <a:gd name="connsiteY5" fmla="*/ 185829 h 1114951"/>
              <a:gd name="connsiteX6" fmla="*/ 185829 w 9188823"/>
              <a:gd name="connsiteY6" fmla="*/ 0 h 111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88823" h="1114951">
                <a:moveTo>
                  <a:pt x="185829" y="0"/>
                </a:moveTo>
                <a:lnTo>
                  <a:pt x="9188823" y="0"/>
                </a:lnTo>
                <a:lnTo>
                  <a:pt x="9188823" y="1114951"/>
                </a:lnTo>
                <a:lnTo>
                  <a:pt x="185829" y="1114951"/>
                </a:lnTo>
                <a:cubicBezTo>
                  <a:pt x="83198" y="1114951"/>
                  <a:pt x="0" y="1031753"/>
                  <a:pt x="0" y="929122"/>
                </a:cubicBezTo>
                <a:lnTo>
                  <a:pt x="0" y="185829"/>
                </a:lnTo>
                <a:cubicBezTo>
                  <a:pt x="0" y="83198"/>
                  <a:pt x="83198" y="0"/>
                  <a:pt x="185829" y="0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700" dirty="0">
                <a:solidFill>
                  <a:srgbClr val="454545"/>
                </a:solidFill>
                <a:latin typeface="Arial"/>
              </a:rPr>
              <a:t>40.15 billion page views per year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24001" y="5346766"/>
            <a:ext cx="4793531" cy="4033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050" dirty="0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154094" y="4178538"/>
            <a:ext cx="643673" cy="660371"/>
            <a:chOff x="9094788" y="3790950"/>
            <a:chExt cx="673100" cy="690562"/>
          </a:xfrm>
          <a:solidFill>
            <a:schemeClr val="bg1"/>
          </a:solidFill>
        </p:grpSpPr>
        <p:sp>
          <p:nvSpPr>
            <p:cNvPr id="10" name="Freeform 115"/>
            <p:cNvSpPr>
              <a:spLocks noEditPoints="1"/>
            </p:cNvSpPr>
            <p:nvPr/>
          </p:nvSpPr>
          <p:spPr bwMode="auto">
            <a:xfrm>
              <a:off x="9513888" y="4232275"/>
              <a:ext cx="254000" cy="249237"/>
            </a:xfrm>
            <a:custGeom>
              <a:avLst/>
              <a:gdLst>
                <a:gd name="T0" fmla="*/ 71 w 92"/>
                <a:gd name="T1" fmla="*/ 90 h 90"/>
                <a:gd name="T2" fmla="*/ 57 w 92"/>
                <a:gd name="T3" fmla="*/ 84 h 90"/>
                <a:gd name="T4" fmla="*/ 8 w 92"/>
                <a:gd name="T5" fmla="*/ 35 h 90"/>
                <a:gd name="T6" fmla="*/ 8 w 92"/>
                <a:gd name="T7" fmla="*/ 8 h 90"/>
                <a:gd name="T8" fmla="*/ 35 w 92"/>
                <a:gd name="T9" fmla="*/ 8 h 90"/>
                <a:gd name="T10" fmla="*/ 84 w 92"/>
                <a:gd name="T11" fmla="*/ 57 h 90"/>
                <a:gd name="T12" fmla="*/ 84 w 92"/>
                <a:gd name="T13" fmla="*/ 84 h 90"/>
                <a:gd name="T14" fmla="*/ 84 w 92"/>
                <a:gd name="T15" fmla="*/ 84 h 90"/>
                <a:gd name="T16" fmla="*/ 71 w 92"/>
                <a:gd name="T17" fmla="*/ 90 h 90"/>
                <a:gd name="T18" fmla="*/ 80 w 92"/>
                <a:gd name="T19" fmla="*/ 80 h 90"/>
                <a:gd name="T20" fmla="*/ 81 w 92"/>
                <a:gd name="T21" fmla="*/ 80 h 90"/>
                <a:gd name="T22" fmla="*/ 80 w 92"/>
                <a:gd name="T23" fmla="*/ 80 h 90"/>
                <a:gd name="T24" fmla="*/ 21 w 92"/>
                <a:gd name="T25" fmla="*/ 13 h 90"/>
                <a:gd name="T26" fmla="*/ 15 w 92"/>
                <a:gd name="T27" fmla="*/ 15 h 90"/>
                <a:gd name="T28" fmla="*/ 15 w 92"/>
                <a:gd name="T29" fmla="*/ 27 h 90"/>
                <a:gd name="T30" fmla="*/ 65 w 92"/>
                <a:gd name="T31" fmla="*/ 76 h 90"/>
                <a:gd name="T32" fmla="*/ 77 w 92"/>
                <a:gd name="T33" fmla="*/ 76 h 90"/>
                <a:gd name="T34" fmla="*/ 77 w 92"/>
                <a:gd name="T35" fmla="*/ 64 h 90"/>
                <a:gd name="T36" fmla="*/ 27 w 92"/>
                <a:gd name="T37" fmla="*/ 15 h 90"/>
                <a:gd name="T38" fmla="*/ 21 w 92"/>
                <a:gd name="T39" fmla="*/ 1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2" h="90">
                  <a:moveTo>
                    <a:pt x="71" y="90"/>
                  </a:moveTo>
                  <a:cubicBezTo>
                    <a:pt x="65" y="90"/>
                    <a:pt x="61" y="88"/>
                    <a:pt x="57" y="84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0" y="27"/>
                    <a:pt x="0" y="15"/>
                    <a:pt x="8" y="8"/>
                  </a:cubicBezTo>
                  <a:cubicBezTo>
                    <a:pt x="15" y="0"/>
                    <a:pt x="28" y="0"/>
                    <a:pt x="35" y="8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92" y="64"/>
                    <a:pt x="92" y="77"/>
                    <a:pt x="84" y="84"/>
                  </a:cubicBezTo>
                  <a:cubicBezTo>
                    <a:pt x="84" y="84"/>
                    <a:pt x="84" y="84"/>
                    <a:pt x="84" y="84"/>
                  </a:cubicBezTo>
                  <a:cubicBezTo>
                    <a:pt x="81" y="88"/>
                    <a:pt x="76" y="90"/>
                    <a:pt x="71" y="90"/>
                  </a:cubicBezTo>
                  <a:close/>
                  <a:moveTo>
                    <a:pt x="80" y="80"/>
                  </a:moveTo>
                  <a:cubicBezTo>
                    <a:pt x="81" y="80"/>
                    <a:pt x="81" y="80"/>
                    <a:pt x="81" y="80"/>
                  </a:cubicBezTo>
                  <a:lnTo>
                    <a:pt x="80" y="80"/>
                  </a:lnTo>
                  <a:close/>
                  <a:moveTo>
                    <a:pt x="21" y="13"/>
                  </a:moveTo>
                  <a:cubicBezTo>
                    <a:pt x="19" y="13"/>
                    <a:pt x="17" y="14"/>
                    <a:pt x="15" y="15"/>
                  </a:cubicBezTo>
                  <a:cubicBezTo>
                    <a:pt x="12" y="19"/>
                    <a:pt x="12" y="24"/>
                    <a:pt x="15" y="27"/>
                  </a:cubicBezTo>
                  <a:cubicBezTo>
                    <a:pt x="65" y="76"/>
                    <a:pt x="65" y="76"/>
                    <a:pt x="65" y="76"/>
                  </a:cubicBezTo>
                  <a:cubicBezTo>
                    <a:pt x="68" y="80"/>
                    <a:pt x="73" y="80"/>
                    <a:pt x="77" y="76"/>
                  </a:cubicBezTo>
                  <a:cubicBezTo>
                    <a:pt x="80" y="73"/>
                    <a:pt x="80" y="68"/>
                    <a:pt x="77" y="64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6" y="14"/>
                    <a:pt x="24" y="13"/>
                    <a:pt x="2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Freeform 116"/>
            <p:cNvSpPr>
              <a:spLocks noEditPoints="1"/>
            </p:cNvSpPr>
            <p:nvPr/>
          </p:nvSpPr>
          <p:spPr bwMode="auto">
            <a:xfrm>
              <a:off x="9094788" y="3790950"/>
              <a:ext cx="476250" cy="477837"/>
            </a:xfrm>
            <a:custGeom>
              <a:avLst/>
              <a:gdLst>
                <a:gd name="T0" fmla="*/ 83 w 173"/>
                <a:gd name="T1" fmla="*/ 173 h 173"/>
                <a:gd name="T2" fmla="*/ 83 w 173"/>
                <a:gd name="T3" fmla="*/ 173 h 173"/>
                <a:gd name="T4" fmla="*/ 24 w 173"/>
                <a:gd name="T5" fmla="*/ 149 h 173"/>
                <a:gd name="T6" fmla="*/ 0 w 173"/>
                <a:gd name="T7" fmla="*/ 90 h 173"/>
                <a:gd name="T8" fmla="*/ 24 w 173"/>
                <a:gd name="T9" fmla="*/ 32 h 173"/>
                <a:gd name="T10" fmla="*/ 141 w 173"/>
                <a:gd name="T11" fmla="*/ 32 h 173"/>
                <a:gd name="T12" fmla="*/ 141 w 173"/>
                <a:gd name="T13" fmla="*/ 32 h 173"/>
                <a:gd name="T14" fmla="*/ 141 w 173"/>
                <a:gd name="T15" fmla="*/ 149 h 173"/>
                <a:gd name="T16" fmla="*/ 83 w 173"/>
                <a:gd name="T17" fmla="*/ 173 h 173"/>
                <a:gd name="T18" fmla="*/ 82 w 173"/>
                <a:gd name="T19" fmla="*/ 19 h 173"/>
                <a:gd name="T20" fmla="*/ 32 w 173"/>
                <a:gd name="T21" fmla="*/ 40 h 173"/>
                <a:gd name="T22" fmla="*/ 11 w 173"/>
                <a:gd name="T23" fmla="*/ 90 h 173"/>
                <a:gd name="T24" fmla="*/ 32 w 173"/>
                <a:gd name="T25" fmla="*/ 141 h 173"/>
                <a:gd name="T26" fmla="*/ 83 w 173"/>
                <a:gd name="T27" fmla="*/ 162 h 173"/>
                <a:gd name="T28" fmla="*/ 83 w 173"/>
                <a:gd name="T29" fmla="*/ 162 h 173"/>
                <a:gd name="T30" fmla="*/ 133 w 173"/>
                <a:gd name="T31" fmla="*/ 141 h 173"/>
                <a:gd name="T32" fmla="*/ 133 w 173"/>
                <a:gd name="T33" fmla="*/ 40 h 173"/>
                <a:gd name="T34" fmla="*/ 133 w 173"/>
                <a:gd name="T35" fmla="*/ 40 h 173"/>
                <a:gd name="T36" fmla="*/ 82 w 173"/>
                <a:gd name="T37" fmla="*/ 19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3" h="173">
                  <a:moveTo>
                    <a:pt x="83" y="173"/>
                  </a:moveTo>
                  <a:cubicBezTo>
                    <a:pt x="83" y="173"/>
                    <a:pt x="83" y="173"/>
                    <a:pt x="83" y="173"/>
                  </a:cubicBezTo>
                  <a:cubicBezTo>
                    <a:pt x="61" y="173"/>
                    <a:pt x="40" y="164"/>
                    <a:pt x="24" y="149"/>
                  </a:cubicBezTo>
                  <a:cubicBezTo>
                    <a:pt x="9" y="133"/>
                    <a:pt x="0" y="112"/>
                    <a:pt x="0" y="90"/>
                  </a:cubicBezTo>
                  <a:cubicBezTo>
                    <a:pt x="0" y="68"/>
                    <a:pt x="8" y="47"/>
                    <a:pt x="24" y="32"/>
                  </a:cubicBezTo>
                  <a:cubicBezTo>
                    <a:pt x="56" y="0"/>
                    <a:pt x="108" y="0"/>
                    <a:pt x="141" y="32"/>
                  </a:cubicBezTo>
                  <a:cubicBezTo>
                    <a:pt x="141" y="32"/>
                    <a:pt x="141" y="32"/>
                    <a:pt x="141" y="32"/>
                  </a:cubicBezTo>
                  <a:cubicBezTo>
                    <a:pt x="173" y="64"/>
                    <a:pt x="173" y="117"/>
                    <a:pt x="141" y="149"/>
                  </a:cubicBezTo>
                  <a:cubicBezTo>
                    <a:pt x="126" y="164"/>
                    <a:pt x="105" y="173"/>
                    <a:pt x="83" y="173"/>
                  </a:cubicBezTo>
                  <a:close/>
                  <a:moveTo>
                    <a:pt x="82" y="19"/>
                  </a:moveTo>
                  <a:cubicBezTo>
                    <a:pt x="64" y="19"/>
                    <a:pt x="46" y="26"/>
                    <a:pt x="32" y="40"/>
                  </a:cubicBezTo>
                  <a:cubicBezTo>
                    <a:pt x="18" y="53"/>
                    <a:pt x="11" y="71"/>
                    <a:pt x="11" y="90"/>
                  </a:cubicBezTo>
                  <a:cubicBezTo>
                    <a:pt x="11" y="109"/>
                    <a:pt x="19" y="127"/>
                    <a:pt x="32" y="141"/>
                  </a:cubicBezTo>
                  <a:cubicBezTo>
                    <a:pt x="46" y="154"/>
                    <a:pt x="64" y="162"/>
                    <a:pt x="83" y="162"/>
                  </a:cubicBezTo>
                  <a:cubicBezTo>
                    <a:pt x="83" y="162"/>
                    <a:pt x="83" y="162"/>
                    <a:pt x="83" y="162"/>
                  </a:cubicBezTo>
                  <a:cubicBezTo>
                    <a:pt x="102" y="162"/>
                    <a:pt x="120" y="154"/>
                    <a:pt x="133" y="141"/>
                  </a:cubicBezTo>
                  <a:cubicBezTo>
                    <a:pt x="161" y="113"/>
                    <a:pt x="161" y="68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19" y="26"/>
                    <a:pt x="100" y="19"/>
                    <a:pt x="82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" name="Freeform 117"/>
            <p:cNvSpPr>
              <a:spLocks/>
            </p:cNvSpPr>
            <p:nvPr/>
          </p:nvSpPr>
          <p:spPr bwMode="auto">
            <a:xfrm>
              <a:off x="9156700" y="3881438"/>
              <a:ext cx="123825" cy="174625"/>
            </a:xfrm>
            <a:custGeom>
              <a:avLst/>
              <a:gdLst>
                <a:gd name="T0" fmla="*/ 6 w 45"/>
                <a:gd name="T1" fmla="*/ 63 h 63"/>
                <a:gd name="T2" fmla="*/ 0 w 45"/>
                <a:gd name="T3" fmla="*/ 57 h 63"/>
                <a:gd name="T4" fmla="*/ 18 w 45"/>
                <a:gd name="T5" fmla="*/ 14 h 63"/>
                <a:gd name="T6" fmla="*/ 37 w 45"/>
                <a:gd name="T7" fmla="*/ 1 h 63"/>
                <a:gd name="T8" fmla="*/ 44 w 45"/>
                <a:gd name="T9" fmla="*/ 4 h 63"/>
                <a:gd name="T10" fmla="*/ 41 w 45"/>
                <a:gd name="T11" fmla="*/ 12 h 63"/>
                <a:gd name="T12" fmla="*/ 25 w 45"/>
                <a:gd name="T13" fmla="*/ 22 h 63"/>
                <a:gd name="T14" fmla="*/ 11 w 45"/>
                <a:gd name="T15" fmla="*/ 57 h 63"/>
                <a:gd name="T16" fmla="*/ 6 w 45"/>
                <a:gd name="T17" fmla="*/ 63 h 63"/>
                <a:gd name="T18" fmla="*/ 6 w 45"/>
                <a:gd name="T19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63">
                  <a:moveTo>
                    <a:pt x="6" y="63"/>
                  </a:moveTo>
                  <a:cubicBezTo>
                    <a:pt x="3" y="63"/>
                    <a:pt x="0" y="60"/>
                    <a:pt x="0" y="57"/>
                  </a:cubicBezTo>
                  <a:cubicBezTo>
                    <a:pt x="0" y="41"/>
                    <a:pt x="6" y="26"/>
                    <a:pt x="18" y="14"/>
                  </a:cubicBezTo>
                  <a:cubicBezTo>
                    <a:pt x="23" y="9"/>
                    <a:pt x="30" y="4"/>
                    <a:pt x="37" y="1"/>
                  </a:cubicBezTo>
                  <a:cubicBezTo>
                    <a:pt x="40" y="0"/>
                    <a:pt x="43" y="2"/>
                    <a:pt x="44" y="4"/>
                  </a:cubicBezTo>
                  <a:cubicBezTo>
                    <a:pt x="45" y="7"/>
                    <a:pt x="44" y="10"/>
                    <a:pt x="41" y="12"/>
                  </a:cubicBezTo>
                  <a:cubicBezTo>
                    <a:pt x="35" y="14"/>
                    <a:pt x="30" y="18"/>
                    <a:pt x="25" y="22"/>
                  </a:cubicBezTo>
                  <a:cubicBezTo>
                    <a:pt x="16" y="31"/>
                    <a:pt x="11" y="44"/>
                    <a:pt x="11" y="57"/>
                  </a:cubicBezTo>
                  <a:cubicBezTo>
                    <a:pt x="11" y="60"/>
                    <a:pt x="9" y="63"/>
                    <a:pt x="6" y="63"/>
                  </a:cubicBezTo>
                  <a:cubicBezTo>
                    <a:pt x="6" y="63"/>
                    <a:pt x="6" y="63"/>
                    <a:pt x="6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" name="Freeform 118"/>
            <p:cNvSpPr>
              <a:spLocks/>
            </p:cNvSpPr>
            <p:nvPr/>
          </p:nvSpPr>
          <p:spPr bwMode="auto">
            <a:xfrm>
              <a:off x="9456738" y="4175125"/>
              <a:ext cx="106363" cy="104775"/>
            </a:xfrm>
            <a:custGeom>
              <a:avLst/>
              <a:gdLst>
                <a:gd name="T0" fmla="*/ 33 w 39"/>
                <a:gd name="T1" fmla="*/ 38 h 38"/>
                <a:gd name="T2" fmla="*/ 29 w 39"/>
                <a:gd name="T3" fmla="*/ 36 h 38"/>
                <a:gd name="T4" fmla="*/ 2 w 39"/>
                <a:gd name="T5" fmla="*/ 10 h 38"/>
                <a:gd name="T6" fmla="*/ 2 w 39"/>
                <a:gd name="T7" fmla="*/ 2 h 38"/>
                <a:gd name="T8" fmla="*/ 10 w 39"/>
                <a:gd name="T9" fmla="*/ 2 h 38"/>
                <a:gd name="T10" fmla="*/ 36 w 39"/>
                <a:gd name="T11" fmla="*/ 29 h 38"/>
                <a:gd name="T12" fmla="*/ 36 w 39"/>
                <a:gd name="T13" fmla="*/ 36 h 38"/>
                <a:gd name="T14" fmla="*/ 33 w 39"/>
                <a:gd name="T15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38">
                  <a:moveTo>
                    <a:pt x="33" y="38"/>
                  </a:moveTo>
                  <a:cubicBezTo>
                    <a:pt x="31" y="38"/>
                    <a:pt x="30" y="37"/>
                    <a:pt x="29" y="36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8"/>
                    <a:pt x="0" y="4"/>
                    <a:pt x="2" y="2"/>
                  </a:cubicBezTo>
                  <a:cubicBezTo>
                    <a:pt x="4" y="0"/>
                    <a:pt x="8" y="0"/>
                    <a:pt x="10" y="2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9" y="31"/>
                    <a:pt x="39" y="34"/>
                    <a:pt x="36" y="36"/>
                  </a:cubicBezTo>
                  <a:cubicBezTo>
                    <a:pt x="35" y="37"/>
                    <a:pt x="34" y="38"/>
                    <a:pt x="33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dirty="0">
                <a:solidFill>
                  <a:prstClr val="black"/>
                </a:solidFill>
                <a:latin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C435E5E-393D-4856-B7BB-AE1D798C73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079" y="857251"/>
            <a:ext cx="4115784" cy="26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7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1"/>
          <p:cNvSpPr>
            <a:spLocks noGrp="1"/>
          </p:cNvSpPr>
          <p:nvPr>
            <p:ph type="ctrTitle"/>
          </p:nvPr>
        </p:nvSpPr>
        <p:spPr>
          <a:xfrm>
            <a:off x="914400" y="1122364"/>
            <a:ext cx="10363200" cy="727701"/>
          </a:xfrm>
        </p:spPr>
        <p:txBody>
          <a:bodyPr/>
          <a:lstStyle/>
          <a:p>
            <a:br>
              <a:rPr lang="en-US" sz="4400" dirty="0"/>
            </a:br>
            <a:endParaRPr lang="en-US" sz="4400" i="1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05E3B9A-653E-4AD3-969B-CED8310D7967}"/>
              </a:ext>
            </a:extLst>
          </p:cNvPr>
          <p:cNvCxnSpPr>
            <a:cxnSpLocks/>
          </p:cNvCxnSpPr>
          <p:nvPr/>
        </p:nvCxnSpPr>
        <p:spPr>
          <a:xfrm>
            <a:off x="230721" y="4536806"/>
            <a:ext cx="9264770" cy="0"/>
          </a:xfrm>
          <a:prstGeom prst="line">
            <a:avLst/>
          </a:prstGeom>
          <a:ln w="38100" cap="rnd">
            <a:solidFill>
              <a:srgbClr val="00206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55F87FD-38A7-411B-A7C2-9B2E338BBE76}"/>
              </a:ext>
            </a:extLst>
          </p:cNvPr>
          <p:cNvSpPr txBox="1"/>
          <p:nvPr/>
        </p:nvSpPr>
        <p:spPr>
          <a:xfrm>
            <a:off x="294561" y="4852702"/>
            <a:ext cx="9037341" cy="2181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fontAlgn="auto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tabLst/>
              <a:defRPr/>
            </a:pPr>
            <a:r>
              <a:rPr kumimoji="0" lang="en-US" sz="3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parajita" panose="02020603050405020304" pitchFamily="18" charset="0"/>
                <a:cs typeface="Aparajita" panose="02020603050405020304" pitchFamily="18" charset="0"/>
              </a:rPr>
              <a:t>OSHEC </a:t>
            </a:r>
            <a:r>
              <a:rPr lang="en-US" sz="3000" dirty="0">
                <a:latin typeface="Aparajita" panose="02020603050405020304" pitchFamily="18" charset="0"/>
                <a:cs typeface="Aparajita" panose="02020603050405020304" pitchFamily="18" charset="0"/>
              </a:rPr>
              <a:t>e-Resources for University/Colleges of Odisha </a:t>
            </a:r>
            <a:r>
              <a:rPr kumimoji="0" lang="en-US" sz="3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parajita" panose="02020603050405020304" pitchFamily="18" charset="0"/>
                <a:cs typeface="Aparajita" panose="02020603050405020304" pitchFamily="18" charset="0"/>
              </a:rPr>
              <a:t>is a unique initiative taken by the Government of Odisha to empower the high-quality education and research by providing varied curated content through virtual library facility to all academic users of the state universities of Odisha  </a:t>
            </a:r>
          </a:p>
        </p:txBody>
      </p:sp>
      <p:sp>
        <p:nvSpPr>
          <p:cNvPr id="12" name="Title 13">
            <a:extLst>
              <a:ext uri="{FF2B5EF4-FFF2-40B4-BE49-F238E27FC236}">
                <a16:creationId xmlns:a16="http://schemas.microsoft.com/office/drawing/2014/main" id="{C89E7963-5B0B-43FE-AE72-ACDC88D29497}"/>
              </a:ext>
            </a:extLst>
          </p:cNvPr>
          <p:cNvSpPr txBox="1">
            <a:spLocks/>
          </p:cNvSpPr>
          <p:nvPr/>
        </p:nvSpPr>
        <p:spPr>
          <a:xfrm>
            <a:off x="294561" y="3747546"/>
            <a:ext cx="8851472" cy="15928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3200" b="1" dirty="0">
                <a:solidFill>
                  <a:schemeClr val="tx1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OSHEC e-Resources for University/Colleges of ODISHA</a:t>
            </a:r>
            <a:br>
              <a:rPr lang="en-US" sz="3900" dirty="0">
                <a:solidFill>
                  <a:schemeClr val="tx1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</a:br>
            <a:endParaRPr lang="en-US" sz="3900" dirty="0">
              <a:solidFill>
                <a:schemeClr val="tx1"/>
              </a:solidFill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A6CFC33D-E221-4069-92FC-67AF14B1D3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160" y="225936"/>
            <a:ext cx="3484071" cy="3507298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028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sosceles Triangle 16"/>
          <p:cNvSpPr/>
          <p:nvPr/>
        </p:nvSpPr>
        <p:spPr>
          <a:xfrm rot="16200000">
            <a:off x="11001687" y="6720"/>
            <a:ext cx="1197033" cy="1183594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Isosceles Triangle 17"/>
          <p:cNvSpPr/>
          <p:nvPr/>
        </p:nvSpPr>
        <p:spPr>
          <a:xfrm rot="5400000">
            <a:off x="11040478" y="-32070"/>
            <a:ext cx="1197033" cy="1261179"/>
          </a:xfrm>
          <a:prstGeom prst="triangle">
            <a:avLst>
              <a:gd name="adj" fmla="val 10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77800" dist="63500" dir="3240000" sx="102000" sy="102000" algn="t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Freeform: Shape 18"/>
          <p:cNvSpPr/>
          <p:nvPr/>
        </p:nvSpPr>
        <p:spPr>
          <a:xfrm rot="16200000">
            <a:off x="11001689" y="6720"/>
            <a:ext cx="1197033" cy="1183594"/>
          </a:xfrm>
          <a:custGeom>
            <a:avLst/>
            <a:gdLst>
              <a:gd name="connsiteX0" fmla="*/ 1197033 w 1197033"/>
              <a:gd name="connsiteY0" fmla="*/ 0 h 1183594"/>
              <a:gd name="connsiteX1" fmla="*/ 1197033 w 1197033"/>
              <a:gd name="connsiteY1" fmla="*/ 46276 h 1183594"/>
              <a:gd name="connsiteX2" fmla="*/ 205308 w 1197033"/>
              <a:gd name="connsiteY2" fmla="*/ 1183594 h 1183594"/>
              <a:gd name="connsiteX3" fmla="*/ 0 w 1197033"/>
              <a:gd name="connsiteY3" fmla="*/ 1183594 h 1183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7033" h="1183594">
                <a:moveTo>
                  <a:pt x="1197033" y="0"/>
                </a:moveTo>
                <a:lnTo>
                  <a:pt x="1197033" y="46276"/>
                </a:lnTo>
                <a:lnTo>
                  <a:pt x="205308" y="1183594"/>
                </a:lnTo>
                <a:lnTo>
                  <a:pt x="0" y="118359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1685060" y="119971"/>
            <a:ext cx="363821" cy="418258"/>
            <a:chOff x="2435225" y="1076325"/>
            <a:chExt cx="636588" cy="731838"/>
          </a:xfrm>
          <a:solidFill>
            <a:schemeClr val="bg1"/>
          </a:solidFill>
        </p:grpSpPr>
        <p:sp>
          <p:nvSpPr>
            <p:cNvPr id="23" name="Freeform 24"/>
            <p:cNvSpPr>
              <a:spLocks/>
            </p:cNvSpPr>
            <p:nvPr/>
          </p:nvSpPr>
          <p:spPr bwMode="auto">
            <a:xfrm>
              <a:off x="3011488" y="1381125"/>
              <a:ext cx="60325" cy="30163"/>
            </a:xfrm>
            <a:custGeom>
              <a:avLst/>
              <a:gdLst>
                <a:gd name="T0" fmla="*/ 16 w 22"/>
                <a:gd name="T1" fmla="*/ 11 h 11"/>
                <a:gd name="T2" fmla="*/ 5 w 22"/>
                <a:gd name="T3" fmla="*/ 11 h 11"/>
                <a:gd name="T4" fmla="*/ 0 w 22"/>
                <a:gd name="T5" fmla="*/ 5 h 11"/>
                <a:gd name="T6" fmla="*/ 5 w 22"/>
                <a:gd name="T7" fmla="*/ 0 h 11"/>
                <a:gd name="T8" fmla="*/ 16 w 22"/>
                <a:gd name="T9" fmla="*/ 0 h 11"/>
                <a:gd name="T10" fmla="*/ 22 w 22"/>
                <a:gd name="T11" fmla="*/ 5 h 11"/>
                <a:gd name="T12" fmla="*/ 16 w 22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11">
                  <a:moveTo>
                    <a:pt x="16" y="11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9" y="0"/>
                    <a:pt x="22" y="2"/>
                    <a:pt x="22" y="5"/>
                  </a:cubicBezTo>
                  <a:cubicBezTo>
                    <a:pt x="22" y="8"/>
                    <a:pt x="19" y="11"/>
                    <a:pt x="16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4" name="Freeform 25"/>
            <p:cNvSpPr>
              <a:spLocks/>
            </p:cNvSpPr>
            <p:nvPr/>
          </p:nvSpPr>
          <p:spPr bwMode="auto">
            <a:xfrm>
              <a:off x="2435225" y="1381125"/>
              <a:ext cx="60325" cy="30163"/>
            </a:xfrm>
            <a:custGeom>
              <a:avLst/>
              <a:gdLst>
                <a:gd name="T0" fmla="*/ 16 w 22"/>
                <a:gd name="T1" fmla="*/ 11 h 11"/>
                <a:gd name="T2" fmla="*/ 5 w 22"/>
                <a:gd name="T3" fmla="*/ 11 h 11"/>
                <a:gd name="T4" fmla="*/ 0 w 22"/>
                <a:gd name="T5" fmla="*/ 5 h 11"/>
                <a:gd name="T6" fmla="*/ 5 w 22"/>
                <a:gd name="T7" fmla="*/ 0 h 11"/>
                <a:gd name="T8" fmla="*/ 16 w 22"/>
                <a:gd name="T9" fmla="*/ 0 h 11"/>
                <a:gd name="T10" fmla="*/ 22 w 22"/>
                <a:gd name="T11" fmla="*/ 5 h 11"/>
                <a:gd name="T12" fmla="*/ 16 w 22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11">
                  <a:moveTo>
                    <a:pt x="16" y="11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9" y="0"/>
                    <a:pt x="22" y="2"/>
                    <a:pt x="22" y="5"/>
                  </a:cubicBezTo>
                  <a:cubicBezTo>
                    <a:pt x="22" y="8"/>
                    <a:pt x="19" y="11"/>
                    <a:pt x="16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2738438" y="1076325"/>
              <a:ext cx="30163" cy="60325"/>
            </a:xfrm>
            <a:custGeom>
              <a:avLst/>
              <a:gdLst>
                <a:gd name="T0" fmla="*/ 5 w 11"/>
                <a:gd name="T1" fmla="*/ 22 h 22"/>
                <a:gd name="T2" fmla="*/ 0 w 11"/>
                <a:gd name="T3" fmla="*/ 16 h 22"/>
                <a:gd name="T4" fmla="*/ 0 w 11"/>
                <a:gd name="T5" fmla="*/ 5 h 22"/>
                <a:gd name="T6" fmla="*/ 5 w 11"/>
                <a:gd name="T7" fmla="*/ 0 h 22"/>
                <a:gd name="T8" fmla="*/ 11 w 11"/>
                <a:gd name="T9" fmla="*/ 5 h 22"/>
                <a:gd name="T10" fmla="*/ 11 w 11"/>
                <a:gd name="T11" fmla="*/ 16 h 22"/>
                <a:gd name="T12" fmla="*/ 5 w 11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2">
                  <a:moveTo>
                    <a:pt x="5" y="22"/>
                  </a:moveTo>
                  <a:cubicBezTo>
                    <a:pt x="2" y="22"/>
                    <a:pt x="0" y="19"/>
                    <a:pt x="0" y="1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1" y="2"/>
                    <a:pt x="11" y="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9"/>
                    <a:pt x="8" y="22"/>
                    <a:pt x="5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6" name="Freeform 27"/>
            <p:cNvSpPr>
              <a:spLocks/>
            </p:cNvSpPr>
            <p:nvPr/>
          </p:nvSpPr>
          <p:spPr bwMode="auto">
            <a:xfrm>
              <a:off x="2928938" y="1571625"/>
              <a:ext cx="55563" cy="53975"/>
            </a:xfrm>
            <a:custGeom>
              <a:avLst/>
              <a:gdLst>
                <a:gd name="T0" fmla="*/ 14 w 20"/>
                <a:gd name="T1" fmla="*/ 19 h 19"/>
                <a:gd name="T2" fmla="*/ 10 w 20"/>
                <a:gd name="T3" fmla="*/ 18 h 19"/>
                <a:gd name="T4" fmla="*/ 2 w 20"/>
                <a:gd name="T5" fmla="*/ 10 h 19"/>
                <a:gd name="T6" fmla="*/ 2 w 20"/>
                <a:gd name="T7" fmla="*/ 2 h 19"/>
                <a:gd name="T8" fmla="*/ 10 w 20"/>
                <a:gd name="T9" fmla="*/ 2 h 19"/>
                <a:gd name="T10" fmla="*/ 18 w 20"/>
                <a:gd name="T11" fmla="*/ 10 h 19"/>
                <a:gd name="T12" fmla="*/ 18 w 20"/>
                <a:gd name="T13" fmla="*/ 18 h 19"/>
                <a:gd name="T14" fmla="*/ 14 w 20"/>
                <a:gd name="T1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19">
                  <a:moveTo>
                    <a:pt x="14" y="19"/>
                  </a:moveTo>
                  <a:cubicBezTo>
                    <a:pt x="12" y="19"/>
                    <a:pt x="11" y="19"/>
                    <a:pt x="10" y="18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8"/>
                    <a:pt x="0" y="4"/>
                    <a:pt x="2" y="2"/>
                  </a:cubicBezTo>
                  <a:cubicBezTo>
                    <a:pt x="4" y="0"/>
                    <a:pt x="8" y="0"/>
                    <a:pt x="10" y="2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20" y="12"/>
                    <a:pt x="20" y="16"/>
                    <a:pt x="18" y="18"/>
                  </a:cubicBezTo>
                  <a:cubicBezTo>
                    <a:pt x="17" y="19"/>
                    <a:pt x="15" y="19"/>
                    <a:pt x="14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8" name="Freeform 28"/>
            <p:cNvSpPr>
              <a:spLocks/>
            </p:cNvSpPr>
            <p:nvPr/>
          </p:nvSpPr>
          <p:spPr bwMode="auto">
            <a:xfrm>
              <a:off x="2519363" y="1162050"/>
              <a:ext cx="55563" cy="55563"/>
            </a:xfrm>
            <a:custGeom>
              <a:avLst/>
              <a:gdLst>
                <a:gd name="T0" fmla="*/ 14 w 20"/>
                <a:gd name="T1" fmla="*/ 20 h 20"/>
                <a:gd name="T2" fmla="*/ 10 w 20"/>
                <a:gd name="T3" fmla="*/ 18 h 20"/>
                <a:gd name="T4" fmla="*/ 2 w 20"/>
                <a:gd name="T5" fmla="*/ 10 h 20"/>
                <a:gd name="T6" fmla="*/ 2 w 20"/>
                <a:gd name="T7" fmla="*/ 2 h 20"/>
                <a:gd name="T8" fmla="*/ 10 w 20"/>
                <a:gd name="T9" fmla="*/ 2 h 20"/>
                <a:gd name="T10" fmla="*/ 18 w 20"/>
                <a:gd name="T11" fmla="*/ 10 h 20"/>
                <a:gd name="T12" fmla="*/ 18 w 20"/>
                <a:gd name="T13" fmla="*/ 18 h 20"/>
                <a:gd name="T14" fmla="*/ 14 w 20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20">
                  <a:moveTo>
                    <a:pt x="14" y="20"/>
                  </a:moveTo>
                  <a:cubicBezTo>
                    <a:pt x="13" y="20"/>
                    <a:pt x="11" y="19"/>
                    <a:pt x="10" y="18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8"/>
                    <a:pt x="0" y="5"/>
                    <a:pt x="2" y="2"/>
                  </a:cubicBezTo>
                  <a:cubicBezTo>
                    <a:pt x="4" y="0"/>
                    <a:pt x="8" y="0"/>
                    <a:pt x="10" y="2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20" y="12"/>
                    <a:pt x="20" y="16"/>
                    <a:pt x="18" y="18"/>
                  </a:cubicBezTo>
                  <a:cubicBezTo>
                    <a:pt x="17" y="19"/>
                    <a:pt x="15" y="20"/>
                    <a:pt x="1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9" name="Freeform 29"/>
            <p:cNvSpPr>
              <a:spLocks/>
            </p:cNvSpPr>
            <p:nvPr/>
          </p:nvSpPr>
          <p:spPr bwMode="auto">
            <a:xfrm>
              <a:off x="2519363" y="1571625"/>
              <a:ext cx="55563" cy="53975"/>
            </a:xfrm>
            <a:custGeom>
              <a:avLst/>
              <a:gdLst>
                <a:gd name="T0" fmla="*/ 6 w 20"/>
                <a:gd name="T1" fmla="*/ 19 h 19"/>
                <a:gd name="T2" fmla="*/ 2 w 20"/>
                <a:gd name="T3" fmla="*/ 18 h 19"/>
                <a:gd name="T4" fmla="*/ 2 w 20"/>
                <a:gd name="T5" fmla="*/ 10 h 19"/>
                <a:gd name="T6" fmla="*/ 10 w 20"/>
                <a:gd name="T7" fmla="*/ 2 h 19"/>
                <a:gd name="T8" fmla="*/ 18 w 20"/>
                <a:gd name="T9" fmla="*/ 2 h 19"/>
                <a:gd name="T10" fmla="*/ 18 w 20"/>
                <a:gd name="T11" fmla="*/ 10 h 19"/>
                <a:gd name="T12" fmla="*/ 10 w 20"/>
                <a:gd name="T13" fmla="*/ 18 h 19"/>
                <a:gd name="T14" fmla="*/ 6 w 20"/>
                <a:gd name="T1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19">
                  <a:moveTo>
                    <a:pt x="6" y="19"/>
                  </a:moveTo>
                  <a:cubicBezTo>
                    <a:pt x="5" y="19"/>
                    <a:pt x="3" y="19"/>
                    <a:pt x="2" y="18"/>
                  </a:cubicBezTo>
                  <a:cubicBezTo>
                    <a:pt x="0" y="16"/>
                    <a:pt x="0" y="12"/>
                    <a:pt x="2" y="10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2" y="0"/>
                    <a:pt x="16" y="0"/>
                    <a:pt x="18" y="2"/>
                  </a:cubicBezTo>
                  <a:cubicBezTo>
                    <a:pt x="20" y="4"/>
                    <a:pt x="20" y="8"/>
                    <a:pt x="18" y="1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9" y="19"/>
                    <a:pt x="8" y="19"/>
                    <a:pt x="6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0" name="Freeform 30"/>
            <p:cNvSpPr>
              <a:spLocks/>
            </p:cNvSpPr>
            <p:nvPr/>
          </p:nvSpPr>
          <p:spPr bwMode="auto">
            <a:xfrm>
              <a:off x="2928938" y="1162050"/>
              <a:ext cx="55563" cy="55563"/>
            </a:xfrm>
            <a:custGeom>
              <a:avLst/>
              <a:gdLst>
                <a:gd name="T0" fmla="*/ 6 w 20"/>
                <a:gd name="T1" fmla="*/ 20 h 20"/>
                <a:gd name="T2" fmla="*/ 2 w 20"/>
                <a:gd name="T3" fmla="*/ 18 h 20"/>
                <a:gd name="T4" fmla="*/ 2 w 20"/>
                <a:gd name="T5" fmla="*/ 10 h 20"/>
                <a:gd name="T6" fmla="*/ 10 w 20"/>
                <a:gd name="T7" fmla="*/ 2 h 20"/>
                <a:gd name="T8" fmla="*/ 18 w 20"/>
                <a:gd name="T9" fmla="*/ 2 h 20"/>
                <a:gd name="T10" fmla="*/ 18 w 20"/>
                <a:gd name="T11" fmla="*/ 10 h 20"/>
                <a:gd name="T12" fmla="*/ 10 w 20"/>
                <a:gd name="T13" fmla="*/ 18 h 20"/>
                <a:gd name="T14" fmla="*/ 6 w 20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20">
                  <a:moveTo>
                    <a:pt x="6" y="20"/>
                  </a:moveTo>
                  <a:cubicBezTo>
                    <a:pt x="5" y="20"/>
                    <a:pt x="3" y="19"/>
                    <a:pt x="2" y="18"/>
                  </a:cubicBezTo>
                  <a:cubicBezTo>
                    <a:pt x="0" y="16"/>
                    <a:pt x="0" y="12"/>
                    <a:pt x="2" y="10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2" y="0"/>
                    <a:pt x="16" y="0"/>
                    <a:pt x="18" y="2"/>
                  </a:cubicBezTo>
                  <a:cubicBezTo>
                    <a:pt x="20" y="5"/>
                    <a:pt x="20" y="8"/>
                    <a:pt x="18" y="1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9" y="19"/>
                    <a:pt x="7" y="20"/>
                    <a:pt x="6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1" name="Freeform 31"/>
            <p:cNvSpPr>
              <a:spLocks noEditPoints="1"/>
            </p:cNvSpPr>
            <p:nvPr/>
          </p:nvSpPr>
          <p:spPr bwMode="auto">
            <a:xfrm>
              <a:off x="2551113" y="1162050"/>
              <a:ext cx="400050" cy="523875"/>
            </a:xfrm>
            <a:custGeom>
              <a:avLst/>
              <a:gdLst>
                <a:gd name="T0" fmla="*/ 106 w 145"/>
                <a:gd name="T1" fmla="*/ 189 h 189"/>
                <a:gd name="T2" fmla="*/ 40 w 145"/>
                <a:gd name="T3" fmla="*/ 189 h 189"/>
                <a:gd name="T4" fmla="*/ 35 w 145"/>
                <a:gd name="T5" fmla="*/ 183 h 189"/>
                <a:gd name="T6" fmla="*/ 35 w 145"/>
                <a:gd name="T7" fmla="*/ 178 h 189"/>
                <a:gd name="T8" fmla="*/ 13 w 145"/>
                <a:gd name="T9" fmla="*/ 112 h 189"/>
                <a:gd name="T10" fmla="*/ 2 w 145"/>
                <a:gd name="T11" fmla="*/ 62 h 189"/>
                <a:gd name="T12" fmla="*/ 64 w 145"/>
                <a:gd name="T13" fmla="*/ 2 h 189"/>
                <a:gd name="T14" fmla="*/ 121 w 145"/>
                <a:gd name="T15" fmla="*/ 20 h 189"/>
                <a:gd name="T16" fmla="*/ 145 w 145"/>
                <a:gd name="T17" fmla="*/ 73 h 189"/>
                <a:gd name="T18" fmla="*/ 133 w 145"/>
                <a:gd name="T19" fmla="*/ 112 h 189"/>
                <a:gd name="T20" fmla="*/ 112 w 145"/>
                <a:gd name="T21" fmla="*/ 183 h 189"/>
                <a:gd name="T22" fmla="*/ 106 w 145"/>
                <a:gd name="T23" fmla="*/ 189 h 189"/>
                <a:gd name="T24" fmla="*/ 46 w 145"/>
                <a:gd name="T25" fmla="*/ 178 h 189"/>
                <a:gd name="T26" fmla="*/ 101 w 145"/>
                <a:gd name="T27" fmla="*/ 178 h 189"/>
                <a:gd name="T28" fmla="*/ 124 w 145"/>
                <a:gd name="T29" fmla="*/ 106 h 189"/>
                <a:gd name="T30" fmla="*/ 134 w 145"/>
                <a:gd name="T31" fmla="*/ 73 h 189"/>
                <a:gd name="T32" fmla="*/ 113 w 145"/>
                <a:gd name="T33" fmla="*/ 28 h 189"/>
                <a:gd name="T34" fmla="*/ 66 w 145"/>
                <a:gd name="T35" fmla="*/ 13 h 189"/>
                <a:gd name="T36" fmla="*/ 13 w 145"/>
                <a:gd name="T37" fmla="*/ 63 h 189"/>
                <a:gd name="T38" fmla="*/ 22 w 145"/>
                <a:gd name="T39" fmla="*/ 106 h 189"/>
                <a:gd name="T40" fmla="*/ 46 w 145"/>
                <a:gd name="T41" fmla="*/ 17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5" h="189">
                  <a:moveTo>
                    <a:pt x="106" y="189"/>
                  </a:moveTo>
                  <a:cubicBezTo>
                    <a:pt x="40" y="189"/>
                    <a:pt x="40" y="189"/>
                    <a:pt x="40" y="189"/>
                  </a:cubicBezTo>
                  <a:cubicBezTo>
                    <a:pt x="37" y="189"/>
                    <a:pt x="35" y="186"/>
                    <a:pt x="35" y="183"/>
                  </a:cubicBezTo>
                  <a:cubicBezTo>
                    <a:pt x="35" y="178"/>
                    <a:pt x="35" y="178"/>
                    <a:pt x="35" y="178"/>
                  </a:cubicBezTo>
                  <a:cubicBezTo>
                    <a:pt x="35" y="156"/>
                    <a:pt x="27" y="134"/>
                    <a:pt x="13" y="112"/>
                  </a:cubicBezTo>
                  <a:cubicBezTo>
                    <a:pt x="3" y="97"/>
                    <a:pt x="0" y="80"/>
                    <a:pt x="2" y="62"/>
                  </a:cubicBezTo>
                  <a:cubicBezTo>
                    <a:pt x="7" y="31"/>
                    <a:pt x="33" y="6"/>
                    <a:pt x="64" y="2"/>
                  </a:cubicBezTo>
                  <a:cubicBezTo>
                    <a:pt x="85" y="0"/>
                    <a:pt x="105" y="6"/>
                    <a:pt x="121" y="20"/>
                  </a:cubicBezTo>
                  <a:cubicBezTo>
                    <a:pt x="136" y="33"/>
                    <a:pt x="145" y="53"/>
                    <a:pt x="145" y="73"/>
                  </a:cubicBezTo>
                  <a:cubicBezTo>
                    <a:pt x="145" y="87"/>
                    <a:pt x="141" y="100"/>
                    <a:pt x="133" y="112"/>
                  </a:cubicBezTo>
                  <a:cubicBezTo>
                    <a:pt x="119" y="134"/>
                    <a:pt x="112" y="158"/>
                    <a:pt x="112" y="183"/>
                  </a:cubicBezTo>
                  <a:cubicBezTo>
                    <a:pt x="112" y="186"/>
                    <a:pt x="109" y="189"/>
                    <a:pt x="106" y="189"/>
                  </a:cubicBezTo>
                  <a:close/>
                  <a:moveTo>
                    <a:pt x="46" y="178"/>
                  </a:moveTo>
                  <a:cubicBezTo>
                    <a:pt x="101" y="178"/>
                    <a:pt x="101" y="178"/>
                    <a:pt x="101" y="178"/>
                  </a:cubicBezTo>
                  <a:cubicBezTo>
                    <a:pt x="102" y="153"/>
                    <a:pt x="110" y="128"/>
                    <a:pt x="124" y="106"/>
                  </a:cubicBezTo>
                  <a:cubicBezTo>
                    <a:pt x="130" y="96"/>
                    <a:pt x="134" y="85"/>
                    <a:pt x="134" y="73"/>
                  </a:cubicBezTo>
                  <a:cubicBezTo>
                    <a:pt x="134" y="56"/>
                    <a:pt x="126" y="39"/>
                    <a:pt x="113" y="28"/>
                  </a:cubicBezTo>
                  <a:cubicBezTo>
                    <a:pt x="100" y="16"/>
                    <a:pt x="83" y="11"/>
                    <a:pt x="66" y="13"/>
                  </a:cubicBezTo>
                  <a:cubicBezTo>
                    <a:pt x="39" y="16"/>
                    <a:pt x="17" y="37"/>
                    <a:pt x="13" y="63"/>
                  </a:cubicBezTo>
                  <a:cubicBezTo>
                    <a:pt x="11" y="79"/>
                    <a:pt x="14" y="94"/>
                    <a:pt x="22" y="106"/>
                  </a:cubicBezTo>
                  <a:cubicBezTo>
                    <a:pt x="38" y="130"/>
                    <a:pt x="46" y="154"/>
                    <a:pt x="46" y="1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2660650" y="1236663"/>
              <a:ext cx="55563" cy="47625"/>
            </a:xfrm>
            <a:custGeom>
              <a:avLst/>
              <a:gdLst>
                <a:gd name="T0" fmla="*/ 6 w 20"/>
                <a:gd name="T1" fmla="*/ 17 h 17"/>
                <a:gd name="T2" fmla="*/ 2 w 20"/>
                <a:gd name="T3" fmla="*/ 15 h 17"/>
                <a:gd name="T4" fmla="*/ 3 w 20"/>
                <a:gd name="T5" fmla="*/ 7 h 17"/>
                <a:gd name="T6" fmla="*/ 12 w 20"/>
                <a:gd name="T7" fmla="*/ 1 h 17"/>
                <a:gd name="T8" fmla="*/ 19 w 20"/>
                <a:gd name="T9" fmla="*/ 4 h 17"/>
                <a:gd name="T10" fmla="*/ 16 w 20"/>
                <a:gd name="T11" fmla="*/ 11 h 17"/>
                <a:gd name="T12" fmla="*/ 10 w 20"/>
                <a:gd name="T13" fmla="*/ 16 h 17"/>
                <a:gd name="T14" fmla="*/ 6 w 20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17">
                  <a:moveTo>
                    <a:pt x="6" y="17"/>
                  </a:moveTo>
                  <a:cubicBezTo>
                    <a:pt x="5" y="17"/>
                    <a:pt x="3" y="16"/>
                    <a:pt x="2" y="15"/>
                  </a:cubicBezTo>
                  <a:cubicBezTo>
                    <a:pt x="0" y="12"/>
                    <a:pt x="0" y="9"/>
                    <a:pt x="3" y="7"/>
                  </a:cubicBezTo>
                  <a:cubicBezTo>
                    <a:pt x="6" y="5"/>
                    <a:pt x="9" y="3"/>
                    <a:pt x="12" y="1"/>
                  </a:cubicBezTo>
                  <a:cubicBezTo>
                    <a:pt x="14" y="0"/>
                    <a:pt x="18" y="1"/>
                    <a:pt x="19" y="4"/>
                  </a:cubicBezTo>
                  <a:cubicBezTo>
                    <a:pt x="20" y="7"/>
                    <a:pt x="19" y="10"/>
                    <a:pt x="16" y="11"/>
                  </a:cubicBezTo>
                  <a:cubicBezTo>
                    <a:pt x="14" y="13"/>
                    <a:pt x="12" y="14"/>
                    <a:pt x="10" y="16"/>
                  </a:cubicBezTo>
                  <a:cubicBezTo>
                    <a:pt x="9" y="16"/>
                    <a:pt x="7" y="17"/>
                    <a:pt x="6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7" name="Freeform 33"/>
            <p:cNvSpPr>
              <a:spLocks/>
            </p:cNvSpPr>
            <p:nvPr/>
          </p:nvSpPr>
          <p:spPr bwMode="auto">
            <a:xfrm>
              <a:off x="2614613" y="1289050"/>
              <a:ext cx="52388" cy="158750"/>
            </a:xfrm>
            <a:custGeom>
              <a:avLst/>
              <a:gdLst>
                <a:gd name="T0" fmla="*/ 13 w 19"/>
                <a:gd name="T1" fmla="*/ 57 h 57"/>
                <a:gd name="T2" fmla="*/ 9 w 19"/>
                <a:gd name="T3" fmla="*/ 54 h 57"/>
                <a:gd name="T4" fmla="*/ 5 w 19"/>
                <a:gd name="T5" fmla="*/ 48 h 57"/>
                <a:gd name="T6" fmla="*/ 2 w 19"/>
                <a:gd name="T7" fmla="*/ 40 h 57"/>
                <a:gd name="T8" fmla="*/ 1 w 19"/>
                <a:gd name="T9" fmla="*/ 30 h 57"/>
                <a:gd name="T10" fmla="*/ 1 w 19"/>
                <a:gd name="T11" fmla="*/ 19 h 57"/>
                <a:gd name="T12" fmla="*/ 6 w 19"/>
                <a:gd name="T13" fmla="*/ 4 h 57"/>
                <a:gd name="T14" fmla="*/ 14 w 19"/>
                <a:gd name="T15" fmla="*/ 2 h 57"/>
                <a:gd name="T16" fmla="*/ 16 w 19"/>
                <a:gd name="T17" fmla="*/ 9 h 57"/>
                <a:gd name="T18" fmla="*/ 12 w 19"/>
                <a:gd name="T19" fmla="*/ 21 h 57"/>
                <a:gd name="T20" fmla="*/ 12 w 19"/>
                <a:gd name="T21" fmla="*/ 30 h 57"/>
                <a:gd name="T22" fmla="*/ 13 w 19"/>
                <a:gd name="T23" fmla="*/ 37 h 57"/>
                <a:gd name="T24" fmla="*/ 15 w 19"/>
                <a:gd name="T25" fmla="*/ 43 h 57"/>
                <a:gd name="T26" fmla="*/ 18 w 19"/>
                <a:gd name="T27" fmla="*/ 48 h 57"/>
                <a:gd name="T28" fmla="*/ 16 w 19"/>
                <a:gd name="T29" fmla="*/ 56 h 57"/>
                <a:gd name="T30" fmla="*/ 13 w 19"/>
                <a:gd name="T31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57">
                  <a:moveTo>
                    <a:pt x="13" y="57"/>
                  </a:moveTo>
                  <a:cubicBezTo>
                    <a:pt x="11" y="57"/>
                    <a:pt x="10" y="56"/>
                    <a:pt x="9" y="54"/>
                  </a:cubicBezTo>
                  <a:cubicBezTo>
                    <a:pt x="7" y="52"/>
                    <a:pt x="6" y="50"/>
                    <a:pt x="5" y="48"/>
                  </a:cubicBezTo>
                  <a:cubicBezTo>
                    <a:pt x="4" y="45"/>
                    <a:pt x="3" y="43"/>
                    <a:pt x="2" y="40"/>
                  </a:cubicBezTo>
                  <a:cubicBezTo>
                    <a:pt x="1" y="37"/>
                    <a:pt x="1" y="33"/>
                    <a:pt x="1" y="30"/>
                  </a:cubicBezTo>
                  <a:cubicBezTo>
                    <a:pt x="0" y="27"/>
                    <a:pt x="1" y="23"/>
                    <a:pt x="1" y="19"/>
                  </a:cubicBezTo>
                  <a:cubicBezTo>
                    <a:pt x="2" y="14"/>
                    <a:pt x="4" y="9"/>
                    <a:pt x="6" y="4"/>
                  </a:cubicBezTo>
                  <a:cubicBezTo>
                    <a:pt x="8" y="1"/>
                    <a:pt x="11" y="0"/>
                    <a:pt x="14" y="2"/>
                  </a:cubicBezTo>
                  <a:cubicBezTo>
                    <a:pt x="16" y="3"/>
                    <a:pt x="17" y="7"/>
                    <a:pt x="16" y="9"/>
                  </a:cubicBezTo>
                  <a:cubicBezTo>
                    <a:pt x="14" y="13"/>
                    <a:pt x="13" y="17"/>
                    <a:pt x="12" y="21"/>
                  </a:cubicBezTo>
                  <a:cubicBezTo>
                    <a:pt x="12" y="24"/>
                    <a:pt x="11" y="27"/>
                    <a:pt x="12" y="30"/>
                  </a:cubicBezTo>
                  <a:cubicBezTo>
                    <a:pt x="12" y="32"/>
                    <a:pt x="12" y="35"/>
                    <a:pt x="13" y="37"/>
                  </a:cubicBezTo>
                  <a:cubicBezTo>
                    <a:pt x="13" y="39"/>
                    <a:pt x="14" y="41"/>
                    <a:pt x="15" y="43"/>
                  </a:cubicBezTo>
                  <a:cubicBezTo>
                    <a:pt x="16" y="45"/>
                    <a:pt x="17" y="47"/>
                    <a:pt x="18" y="48"/>
                  </a:cubicBezTo>
                  <a:cubicBezTo>
                    <a:pt x="19" y="51"/>
                    <a:pt x="19" y="54"/>
                    <a:pt x="16" y="56"/>
                  </a:cubicBezTo>
                  <a:cubicBezTo>
                    <a:pt x="15" y="56"/>
                    <a:pt x="14" y="57"/>
                    <a:pt x="13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8" name="Freeform 34"/>
            <p:cNvSpPr>
              <a:spLocks/>
            </p:cNvSpPr>
            <p:nvPr/>
          </p:nvSpPr>
          <p:spPr bwMode="auto">
            <a:xfrm>
              <a:off x="2646363" y="1716088"/>
              <a:ext cx="212725" cy="30163"/>
            </a:xfrm>
            <a:custGeom>
              <a:avLst/>
              <a:gdLst>
                <a:gd name="T0" fmla="*/ 71 w 77"/>
                <a:gd name="T1" fmla="*/ 11 h 11"/>
                <a:gd name="T2" fmla="*/ 5 w 77"/>
                <a:gd name="T3" fmla="*/ 11 h 11"/>
                <a:gd name="T4" fmla="*/ 0 w 77"/>
                <a:gd name="T5" fmla="*/ 5 h 11"/>
                <a:gd name="T6" fmla="*/ 5 w 77"/>
                <a:gd name="T7" fmla="*/ 0 h 11"/>
                <a:gd name="T8" fmla="*/ 71 w 77"/>
                <a:gd name="T9" fmla="*/ 0 h 11"/>
                <a:gd name="T10" fmla="*/ 77 w 77"/>
                <a:gd name="T11" fmla="*/ 5 h 11"/>
                <a:gd name="T12" fmla="*/ 71 w 77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11">
                  <a:moveTo>
                    <a:pt x="71" y="11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4" y="0"/>
                    <a:pt x="77" y="2"/>
                    <a:pt x="77" y="5"/>
                  </a:cubicBezTo>
                  <a:cubicBezTo>
                    <a:pt x="77" y="8"/>
                    <a:pt x="74" y="11"/>
                    <a:pt x="71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678113" y="1776413"/>
              <a:ext cx="150813" cy="31750"/>
            </a:xfrm>
            <a:custGeom>
              <a:avLst/>
              <a:gdLst>
                <a:gd name="T0" fmla="*/ 49 w 55"/>
                <a:gd name="T1" fmla="*/ 11 h 11"/>
                <a:gd name="T2" fmla="*/ 5 w 55"/>
                <a:gd name="T3" fmla="*/ 11 h 11"/>
                <a:gd name="T4" fmla="*/ 0 w 55"/>
                <a:gd name="T5" fmla="*/ 5 h 11"/>
                <a:gd name="T6" fmla="*/ 5 w 55"/>
                <a:gd name="T7" fmla="*/ 0 h 11"/>
                <a:gd name="T8" fmla="*/ 49 w 55"/>
                <a:gd name="T9" fmla="*/ 0 h 11"/>
                <a:gd name="T10" fmla="*/ 55 w 55"/>
                <a:gd name="T11" fmla="*/ 5 h 11"/>
                <a:gd name="T12" fmla="*/ 49 w 55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11">
                  <a:moveTo>
                    <a:pt x="49" y="11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2" y="0"/>
                    <a:pt x="55" y="2"/>
                    <a:pt x="55" y="5"/>
                  </a:cubicBezTo>
                  <a:cubicBezTo>
                    <a:pt x="55" y="8"/>
                    <a:pt x="52" y="11"/>
                    <a:pt x="49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1" name="Title 13">
            <a:extLst>
              <a:ext uri="{FF2B5EF4-FFF2-40B4-BE49-F238E27FC236}">
                <a16:creationId xmlns:a16="http://schemas.microsoft.com/office/drawing/2014/main" id="{DD2968B2-7B7C-4759-A7BF-FDFA3F25E136}"/>
              </a:ext>
            </a:extLst>
          </p:cNvPr>
          <p:cNvSpPr txBox="1">
            <a:spLocks/>
          </p:cNvSpPr>
          <p:nvPr/>
        </p:nvSpPr>
        <p:spPr>
          <a:xfrm>
            <a:off x="27708" y="587099"/>
            <a:ext cx="12164291" cy="7058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9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Suite of Research Solutions for OSHEC</a:t>
            </a:r>
          </a:p>
        </p:txBody>
      </p:sp>
      <p:graphicFrame>
        <p:nvGraphicFramePr>
          <p:cNvPr id="22" name="Content Placeholder 2">
            <a:extLst>
              <a:ext uri="{FF2B5EF4-FFF2-40B4-BE49-F238E27FC236}">
                <a16:creationId xmlns:a16="http://schemas.microsoft.com/office/drawing/2014/main" id="{7E86FABB-C35E-4F3F-972A-538D57C6E0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6544507"/>
              </p:ext>
            </p:extLst>
          </p:nvPr>
        </p:nvGraphicFramePr>
        <p:xfrm>
          <a:off x="372614" y="1388942"/>
          <a:ext cx="11554691" cy="49361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6424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E8EBF-C920-4D4B-B96A-6C4C8B251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0C8EB-FAEC-4D2A-865D-2D3D3473B4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BA055C-3EAD-4743-9ED9-0167273D2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9" y="0"/>
            <a:ext cx="12278884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53CC76-D912-4678-AEE6-71547A67A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9462" y="105459"/>
            <a:ext cx="3346514" cy="62541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740747-D1D5-4161-999A-943E72DAA016}"/>
              </a:ext>
            </a:extLst>
          </p:cNvPr>
          <p:cNvSpPr txBox="1"/>
          <p:nvPr/>
        </p:nvSpPr>
        <p:spPr>
          <a:xfrm>
            <a:off x="1390" y="216294"/>
            <a:ext cx="6259482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EBSCO Mobile App</a:t>
            </a:r>
            <a:endParaRPr kumimoji="0" lang="en-IN" sz="3900" b="0" i="0" u="none" strike="noStrike" kern="1200" cap="none" spc="0" normalizeH="0" baseline="0" noProof="0" dirty="0">
              <a:ln>
                <a:noFill/>
              </a:ln>
              <a:solidFill>
                <a:srgbClr val="2E83C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E3B6162-A8B8-45FC-835A-4C3631BE2F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1783" y="1759892"/>
            <a:ext cx="2412744" cy="37698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1A80457-437A-453C-AC79-5711B49451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7397" y="1677352"/>
            <a:ext cx="6865947" cy="3637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6F9A5AA-BBC5-444F-878E-9C98EFB0B2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9310" y="5209553"/>
            <a:ext cx="2584034" cy="13239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435795B-BD7B-4578-8479-0EBDC9D8D4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4200" y="1759892"/>
            <a:ext cx="1905000" cy="3428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0641E4-7405-425D-B679-51730D9717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0080" y="5213051"/>
            <a:ext cx="1363167" cy="11359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A318690-39E3-4B36-9372-F9D13B5142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7766" y="5193357"/>
            <a:ext cx="566803" cy="157213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8DE8825-CF4E-4517-98E9-B7027A3F7D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77869" y="5203090"/>
            <a:ext cx="2306523" cy="162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0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0" y="197056"/>
            <a:ext cx="10644601" cy="787683"/>
          </a:xfrm>
        </p:spPr>
        <p:txBody>
          <a:bodyPr>
            <a:noAutofit/>
          </a:bodyPr>
          <a:lstStyle/>
          <a:p>
            <a:r>
              <a:rPr lang="en-IN" b="1" kern="0" dirty="0">
                <a:solidFill>
                  <a:srgbClr val="1F4E7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App Benefits</a:t>
            </a:r>
            <a:br>
              <a:rPr lang="en-IN" sz="1800" b="1" kern="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IN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b="1" dirty="0">
                <a:solidFill>
                  <a:schemeClr val="tx2"/>
                </a:solidFill>
              </a:rPr>
            </a:b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2E22ACE-5462-47C8-8463-2F40C79E6AA4}"/>
              </a:ext>
            </a:extLst>
          </p:cNvPr>
          <p:cNvSpPr txBox="1">
            <a:spLocks/>
          </p:cNvSpPr>
          <p:nvPr/>
        </p:nvSpPr>
        <p:spPr>
          <a:xfrm>
            <a:off x="153935" y="984739"/>
            <a:ext cx="5289380" cy="567620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n-IN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Search quickly and save articles for later reading</a:t>
            </a:r>
            <a:endParaRPr lang="en-IN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n-IN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Discover new content based on previous activity</a:t>
            </a:r>
            <a:endParaRPr lang="en-IN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n-IN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Leverage device technology such as biometric authentication and voice-to-text searching</a:t>
            </a:r>
            <a:endParaRPr lang="en-IN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n-IN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Keep articles organized with cross-device synchronization</a:t>
            </a:r>
            <a:endParaRPr lang="en-IN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n-IN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Share with friends using native iOS and Android tools</a:t>
            </a:r>
            <a:endParaRPr lang="en-IN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n-IN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 or listen anytime, anywhere</a:t>
            </a:r>
            <a:endParaRPr lang="en-IN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en-IN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Download and read EBSCO eBooks™</a:t>
            </a:r>
            <a:endParaRPr lang="en-IN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E59ACB-E57B-4DED-A905-AF6A4A7C7DA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443315" y="1388278"/>
            <a:ext cx="6810998" cy="421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59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FE8EA99-6F1A-46D2-86D3-10DB72B6AB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 t="7795" r="5797" b="4568"/>
          <a:stretch/>
        </p:blipFill>
        <p:spPr>
          <a:xfrm>
            <a:off x="31696" y="9520"/>
            <a:ext cx="12160303" cy="684847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178CAFC-3B10-3C4D-B508-9636DEC2955A}"/>
              </a:ext>
            </a:extLst>
          </p:cNvPr>
          <p:cNvGrpSpPr/>
          <p:nvPr/>
        </p:nvGrpSpPr>
        <p:grpSpPr>
          <a:xfrm rot="16200000">
            <a:off x="3241867" y="2927476"/>
            <a:ext cx="5471373" cy="130704"/>
            <a:chOff x="-390971" y="2265028"/>
            <a:chExt cx="9354619" cy="34395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4E23DA1-3528-2649-A988-C87A8C5B9762}"/>
                </a:ext>
              </a:extLst>
            </p:cNvPr>
            <p:cNvSpPr/>
            <p:nvPr/>
          </p:nvSpPr>
          <p:spPr>
            <a:xfrm>
              <a:off x="-390971" y="2265030"/>
              <a:ext cx="6028375" cy="343948"/>
            </a:xfrm>
            <a:prstGeom prst="rect">
              <a:avLst/>
            </a:prstGeom>
            <a:solidFill>
              <a:srgbClr val="3232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AE351F3-B548-234B-A579-ECB47F2B50E0}"/>
                </a:ext>
              </a:extLst>
            </p:cNvPr>
            <p:cNvSpPr/>
            <p:nvPr/>
          </p:nvSpPr>
          <p:spPr>
            <a:xfrm>
              <a:off x="5637402" y="2265028"/>
              <a:ext cx="2365695" cy="343948"/>
            </a:xfrm>
            <a:prstGeom prst="rect">
              <a:avLst/>
            </a:prstGeom>
            <a:solidFill>
              <a:srgbClr val="C9C6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D137CD5-4B6E-DF4E-A3C4-E598FBB08F2E}"/>
                </a:ext>
              </a:extLst>
            </p:cNvPr>
            <p:cNvSpPr/>
            <p:nvPr/>
          </p:nvSpPr>
          <p:spPr>
            <a:xfrm>
              <a:off x="8003097" y="2265028"/>
              <a:ext cx="960551" cy="343948"/>
            </a:xfrm>
            <a:prstGeom prst="rect">
              <a:avLst/>
            </a:prstGeom>
            <a:solidFill>
              <a:srgbClr val="E4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5B7CAE09-4D06-4A87-B7A8-6156F417992C}"/>
              </a:ext>
            </a:extLst>
          </p:cNvPr>
          <p:cNvSpPr txBox="1">
            <a:spLocks/>
          </p:cNvSpPr>
          <p:nvPr/>
        </p:nvSpPr>
        <p:spPr>
          <a:xfrm>
            <a:off x="-16359" y="-66062"/>
            <a:ext cx="5976616" cy="7556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Scan the below QR code using your phone to Install the EBSCO Mobile App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9863460-B4B9-4015-AA63-4EE90487E2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14" y="1003591"/>
            <a:ext cx="4850817" cy="485081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CFF3634-BCF5-4FDC-9530-18F478324AF1}"/>
              </a:ext>
            </a:extLst>
          </p:cNvPr>
          <p:cNvSpPr txBox="1">
            <a:spLocks/>
          </p:cNvSpPr>
          <p:nvPr/>
        </p:nvSpPr>
        <p:spPr>
          <a:xfrm>
            <a:off x="-123825" y="5748517"/>
            <a:ext cx="6335733" cy="7556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Or visit </a:t>
            </a:r>
            <a:r>
              <a:rPr kumimoji="0" lang="en-US" sz="3600" b="1" i="0" u="none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j-ea"/>
                <a:cs typeface="+mj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www.onelink.to/ebsco</a:t>
            </a:r>
            <a:r>
              <a:rPr kumimoji="0" lang="en-US" sz="3600" b="1" i="0" u="none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using your phone browser to Install the EBSCO App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073834-A75F-468E-81D5-D4BE030740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5045" y="5810249"/>
            <a:ext cx="4192120" cy="94080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80F3D4B-008E-423C-9AA9-849CD7583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2134" y="2202610"/>
            <a:ext cx="3033565" cy="456328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1. Open the App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2. Tap “Get Started”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3. Find your institute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tx1"/>
                </a:solidFill>
                <a:highlight>
                  <a:srgbClr val="FFFF00"/>
                </a:highlight>
              </a:rPr>
              <a:t>Odisha College Consortium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4. Select and continue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5. Enter your login details as given below:</a:t>
            </a:r>
            <a:br>
              <a:rPr lang="en-US" sz="2000" dirty="0">
                <a:solidFill>
                  <a:schemeClr val="bg1"/>
                </a:solidFill>
              </a:rPr>
            </a:b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1600" b="1" u="sng" dirty="0">
                <a:solidFill>
                  <a:schemeClr val="tx1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User ID</a:t>
            </a:r>
            <a:r>
              <a:rPr lang="en-US" sz="1600" b="1" dirty="0">
                <a:solidFill>
                  <a:schemeClr val="tx1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b="1" dirty="0">
                <a:solidFill>
                  <a:schemeClr val="tx1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odisha_ns330695                 </a:t>
            </a:r>
            <a:r>
              <a:rPr lang="en-US" sz="1600" b="1" u="sng" dirty="0">
                <a:solidFill>
                  <a:schemeClr val="tx1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Password</a:t>
            </a:r>
            <a:r>
              <a:rPr lang="en-US" sz="1600" b="1" dirty="0">
                <a:solidFill>
                  <a:schemeClr val="tx1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b="1" dirty="0">
                <a:solidFill>
                  <a:schemeClr val="tx1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odi@ns330695#</a:t>
            </a:r>
            <a:br>
              <a:rPr lang="en-IN" sz="2000" dirty="0">
                <a:solidFill>
                  <a:schemeClr val="tx1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N" sz="2400" b="1" dirty="0">
                <a:solidFill>
                  <a:srgbClr val="FF0000"/>
                </a:solidFill>
                <a:highlight>
                  <a:srgbClr val="008000"/>
                </a:highlight>
              </a:rPr>
            </a:br>
            <a:endParaRPr lang="en-IN" sz="2000" b="1" dirty="0">
              <a:solidFill>
                <a:srgbClr val="FF0000"/>
              </a:solidFill>
              <a:highlight>
                <a:srgbClr val="008000"/>
              </a:highligh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743D74-DE55-4D43-A624-C01A9DCC2E71}"/>
              </a:ext>
            </a:extLst>
          </p:cNvPr>
          <p:cNvSpPr txBox="1"/>
          <p:nvPr/>
        </p:nvSpPr>
        <p:spPr>
          <a:xfrm>
            <a:off x="5945566" y="-76526"/>
            <a:ext cx="61827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5400" b="1" i="0" u="none" strike="noStrike" kern="120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Please login for the hands-on experience</a:t>
            </a:r>
            <a:endParaRPr kumimoji="0" lang="en-IN" sz="4400" b="0" i="0" u="none" strike="noStrike" kern="1200" cap="none" spc="0" normalizeH="0" baseline="-25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D164BA6-F786-4475-8288-7A92303E56B5}"/>
              </a:ext>
            </a:extLst>
          </p:cNvPr>
          <p:cNvGrpSpPr/>
          <p:nvPr/>
        </p:nvGrpSpPr>
        <p:grpSpPr>
          <a:xfrm>
            <a:off x="6038466" y="1281031"/>
            <a:ext cx="3133669" cy="3350626"/>
            <a:chOff x="583690" y="1018850"/>
            <a:chExt cx="5190695" cy="5229480"/>
          </a:xfrm>
        </p:grpSpPr>
        <p:pic>
          <p:nvPicPr>
            <p:cNvPr id="17" name="Picture 16" descr="A flat screen tv&#10;&#10;Description automatically generated">
              <a:extLst>
                <a:ext uri="{FF2B5EF4-FFF2-40B4-BE49-F238E27FC236}">
                  <a16:creationId xmlns:a16="http://schemas.microsoft.com/office/drawing/2014/main" id="{9D07422B-642B-4458-BD26-07B562CBD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583690" y="1018850"/>
              <a:ext cx="4114800" cy="5117316"/>
            </a:xfrm>
            <a:prstGeom prst="rect">
              <a:avLst/>
            </a:prstGeom>
          </p:spPr>
        </p:pic>
        <p:pic>
          <p:nvPicPr>
            <p:cNvPr id="22" name="Picture 21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D548D677-C18C-4AAE-9734-E8206CE94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337" y="1295400"/>
              <a:ext cx="3306253" cy="4408338"/>
            </a:xfrm>
            <a:prstGeom prst="rect">
              <a:avLst/>
            </a:prstGeom>
          </p:spPr>
        </p:pic>
        <p:pic>
          <p:nvPicPr>
            <p:cNvPr id="23" name="Picture 22" descr="A picture containing monitor, mirror, cellphone&#10;&#10;Description automatically generated">
              <a:extLst>
                <a:ext uri="{FF2B5EF4-FFF2-40B4-BE49-F238E27FC236}">
                  <a16:creationId xmlns:a16="http://schemas.microsoft.com/office/drawing/2014/main" id="{1B9BFFB9-3611-4B67-84CD-4671ADC68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tretch>
              <a:fillRect/>
            </a:stretch>
          </p:blipFill>
          <p:spPr>
            <a:xfrm>
              <a:off x="3577650" y="1827402"/>
              <a:ext cx="2196735" cy="4420928"/>
            </a:xfrm>
            <a:prstGeom prst="rect">
              <a:avLst/>
            </a:prstGeom>
          </p:spPr>
        </p:pic>
        <p:pic>
          <p:nvPicPr>
            <p:cNvPr id="24" name="Picture 23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BCF7E622-58CD-4F20-BED6-92AB8C2E9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5089" y="2221106"/>
              <a:ext cx="1721856" cy="37265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782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1_EBSCO Corporate Solutions - Body">
  <a:themeElements>
    <a:clrScheme name="EBSCO Corporate Solutions">
      <a:dk1>
        <a:sysClr val="windowText" lastClr="000000"/>
      </a:dk1>
      <a:lt1>
        <a:sysClr val="window" lastClr="FFFFFF"/>
      </a:lt1>
      <a:dk2>
        <a:srgbClr val="454545"/>
      </a:dk2>
      <a:lt2>
        <a:srgbClr val="EAEAEA"/>
      </a:lt2>
      <a:accent1>
        <a:srgbClr val="0E316B"/>
      </a:accent1>
      <a:accent2>
        <a:srgbClr val="329DB9"/>
      </a:accent2>
      <a:accent3>
        <a:srgbClr val="67A0AF"/>
      </a:accent3>
      <a:accent4>
        <a:srgbClr val="8FBB4B"/>
      </a:accent4>
      <a:accent5>
        <a:srgbClr val="7D61A7"/>
      </a:accent5>
      <a:accent6>
        <a:srgbClr val="D88D38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2.xml><?xml version="1.0" encoding="utf-8"?>
<a:theme xmlns:a="http://schemas.openxmlformats.org/drawingml/2006/main" name="EBSCO 2015">
  <a:themeElements>
    <a:clrScheme name="_EBSCO 201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E316B"/>
      </a:accent1>
      <a:accent2>
        <a:srgbClr val="124497"/>
      </a:accent2>
      <a:accent3>
        <a:srgbClr val="37A450"/>
      </a:accent3>
      <a:accent4>
        <a:srgbClr val="454545"/>
      </a:accent4>
      <a:accent5>
        <a:srgbClr val="609AFF"/>
      </a:accent5>
      <a:accent6>
        <a:srgbClr val="DF5B57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3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BSCO eBooks - Body">
  <a:themeElements>
    <a:clrScheme name="EBSCO General">
      <a:dk1>
        <a:sysClr val="windowText" lastClr="000000"/>
      </a:dk1>
      <a:lt1>
        <a:sysClr val="window" lastClr="FFFFFF"/>
      </a:lt1>
      <a:dk2>
        <a:srgbClr val="454545"/>
      </a:dk2>
      <a:lt2>
        <a:srgbClr val="E7E6E6"/>
      </a:lt2>
      <a:accent1>
        <a:srgbClr val="002F56"/>
      </a:accent1>
      <a:accent2>
        <a:srgbClr val="3E75CF"/>
      </a:accent2>
      <a:accent3>
        <a:srgbClr val="2F9A41"/>
      </a:accent3>
      <a:accent4>
        <a:srgbClr val="DF5B57"/>
      </a:accent4>
      <a:accent5>
        <a:srgbClr val="FCB83E"/>
      </a:accent5>
      <a:accent6>
        <a:srgbClr val="8A8A8A"/>
      </a:accent6>
      <a:hlink>
        <a:srgbClr val="3E75CF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6.xml><?xml version="1.0" encoding="utf-8"?>
<a:theme xmlns:a="http://schemas.openxmlformats.org/drawingml/2006/main" name="5_EBSCO eBooks - Body">
  <a:themeElements>
    <a:clrScheme name="EBSCO General">
      <a:dk1>
        <a:sysClr val="windowText" lastClr="000000"/>
      </a:dk1>
      <a:lt1>
        <a:sysClr val="window" lastClr="FFFFFF"/>
      </a:lt1>
      <a:dk2>
        <a:srgbClr val="454545"/>
      </a:dk2>
      <a:lt2>
        <a:srgbClr val="E7E6E6"/>
      </a:lt2>
      <a:accent1>
        <a:srgbClr val="002F56"/>
      </a:accent1>
      <a:accent2>
        <a:srgbClr val="3E75CF"/>
      </a:accent2>
      <a:accent3>
        <a:srgbClr val="2F9A41"/>
      </a:accent3>
      <a:accent4>
        <a:srgbClr val="DF5B57"/>
      </a:accent4>
      <a:accent5>
        <a:srgbClr val="FCB83E"/>
      </a:accent5>
      <a:accent6>
        <a:srgbClr val="8A8A8A"/>
      </a:accent6>
      <a:hlink>
        <a:srgbClr val="3E75CF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4619</TotalTime>
  <Words>834</Words>
  <Application>Microsoft Office PowerPoint</Application>
  <PresentationFormat>Widescreen</PresentationFormat>
  <Paragraphs>134</Paragraphs>
  <Slides>26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43" baseType="lpstr">
      <vt:lpstr>맑은 고딕</vt:lpstr>
      <vt:lpstr>Aparajita</vt:lpstr>
      <vt:lpstr>Arial</vt:lpstr>
      <vt:lpstr>Calibri</vt:lpstr>
      <vt:lpstr>Calibri Light</vt:lpstr>
      <vt:lpstr>High Tower Text</vt:lpstr>
      <vt:lpstr>Times New Roman</vt:lpstr>
      <vt:lpstr>Trebuchet MS</vt:lpstr>
      <vt:lpstr>Wingdings</vt:lpstr>
      <vt:lpstr>Wingdings 3</vt:lpstr>
      <vt:lpstr>1_EBSCO Corporate Solutions - Body</vt:lpstr>
      <vt:lpstr>EBSCO 2015</vt:lpstr>
      <vt:lpstr>Facet</vt:lpstr>
      <vt:lpstr>Office Theme</vt:lpstr>
      <vt:lpstr>EBSCO eBooks - Body</vt:lpstr>
      <vt:lpstr>5_EBSCO eBooks - Body</vt:lpstr>
      <vt:lpstr>1_Office Theme</vt:lpstr>
      <vt:lpstr> Raj Kumar Mahapatra –Training Manager , India (East) 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The App Benefits   </vt:lpstr>
      <vt:lpstr>1. Open the App 2. Tap “Get Started” 3. Find your institute  Odisha College Consortium 4. Select and continue  5. Enter your login details as given below:  User ID: odisha_ns330695                 Password: odi@ns330695#  </vt:lpstr>
      <vt:lpstr>PowerPoint Presentation</vt:lpstr>
      <vt:lpstr>PowerPoint Presentation</vt:lpstr>
      <vt:lpstr>End-User’s Journey with OSHEC e-Resources</vt:lpstr>
      <vt:lpstr>PowerPoint Presentation</vt:lpstr>
      <vt:lpstr>One Platform, millions of research artifacts Comprehensive Subject Coverage, Largest aggregation of Publishers, Paid &amp; Open Access Content, High Quality Research Content, Multiple Type of Sources access as you go, at your fingertips</vt:lpstr>
      <vt:lpstr>Subject Focus: The Key Ingredient</vt:lpstr>
      <vt:lpstr>Videos on Several Topics</vt:lpstr>
      <vt:lpstr>Some of The Noteworthy Journals   </vt:lpstr>
      <vt:lpstr>Example of Key eBooks From the Package</vt:lpstr>
      <vt:lpstr>Examples of Key Active Full-Text,  Journals Available in the package</vt:lpstr>
      <vt:lpstr>Examples of Key Active Full-Text,  Journals Available in the package</vt:lpstr>
      <vt:lpstr>Skill Development Platform Integrated through OSHEC</vt:lpstr>
      <vt:lpstr>PowerPoint Presentation</vt:lpstr>
      <vt:lpstr>Easy Interoperable Platform </vt:lpstr>
      <vt:lpstr>PowerPoint Presentation</vt:lpstr>
      <vt:lpstr>Live Demo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INCREASING ACCESS TO  INFORMED DECISIONS</dc:title>
  <dc:creator>Roby Gevarghese</dc:creator>
  <cp:lastModifiedBy>Raj Mahapatra</cp:lastModifiedBy>
  <cp:revision>20</cp:revision>
  <dcterms:created xsi:type="dcterms:W3CDTF">2020-09-28T06:55:28Z</dcterms:created>
  <dcterms:modified xsi:type="dcterms:W3CDTF">2022-03-07T12:12:25Z</dcterms:modified>
</cp:coreProperties>
</file>